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3" r:id="rId2"/>
    <p:sldId id="270" r:id="rId3"/>
    <p:sldId id="271" r:id="rId4"/>
    <p:sldId id="272" r:id="rId5"/>
    <p:sldId id="273" r:id="rId6"/>
    <p:sldId id="278" r:id="rId7"/>
    <p:sldId id="276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4" y="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724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19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294702" cy="1744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代理孕母，带来幸福？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Does Surrogate Motherhood Bring Happiness?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8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不得已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）家明为了改善家里的生活，休学去工作是不得已的事。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）尽管很多人反对，可是为了使国家退休金制度符合公平正义，政府不得已只好删减军、公、教人员的退休金。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反观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城市的孩子教育资源丰富，下了课去补习班或参加各式各样的活动，反观乡下的教育资源却远远不如城市，城乡差距越来越大。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始终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媒体在标题加上「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、怀疑、可能」这种模糊方式来避开责任，法律却始终处罚不到他们。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pl-PL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pl-PL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pl-PL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捷运站附近的「张家牛肉面」，既美味，价钱也合理。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固然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网路科技固然给人们带来便利，但也不该因过于使用网路而忽视人际关系。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外国人学习中文，就写汉字而言，是比学习其他语言难一些。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绝对不是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俗话说得好「金钱不是万能的」。也就是说，有些东西，比方说，「爱情」绝对不是金钱能够买到的。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328</Words>
  <Application>Microsoft Office PowerPoint</Application>
  <PresentationFormat>如螢幕大小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不得已… </vt:lpstr>
      <vt:lpstr>2.反观</vt:lpstr>
      <vt:lpstr>3.始终</vt:lpstr>
      <vt:lpstr>4.既A，也B</vt:lpstr>
      <vt:lpstr>1. …固然A但B</vt:lpstr>
      <vt:lpstr>2.就…而言</vt:lpstr>
      <vt:lpstr>3.绝对不是…的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25</cp:revision>
  <dcterms:created xsi:type="dcterms:W3CDTF">2006-08-16T00:00:00Z</dcterms:created>
  <dcterms:modified xsi:type="dcterms:W3CDTF">2018-06-15T07:41:00Z</dcterms:modified>
</cp:coreProperties>
</file>