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59" r:id="rId3"/>
    <p:sldId id="360" r:id="rId4"/>
    <p:sldId id="361" r:id="rId5"/>
    <p:sldId id="362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8" r:id="rId47"/>
    <p:sldId id="299" r:id="rId48"/>
    <p:sldId id="300" r:id="rId49"/>
    <p:sldId id="301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1" r:id="rId92"/>
    <p:sldId id="352" r:id="rId93"/>
    <p:sldId id="353" r:id="rId94"/>
    <p:sldId id="354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818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9327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8330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02127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14477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4444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5789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685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07464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858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9709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9770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168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3484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92488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7895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0180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006190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0249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59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215747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8355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67010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40203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33010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98261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6993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405782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244967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023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64628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15426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172153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96028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95487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8296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915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344116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174987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420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58034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777665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78878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78439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1348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57228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91228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01083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29999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598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515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49607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80918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86164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91409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98141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85295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49773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32803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97751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150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61629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48036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75531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696329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02077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2330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47686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91631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30142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028578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1205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187011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68583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60209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889820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87748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964509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750999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9322110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464025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117588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592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521814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782708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885144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4980902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6667937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855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7" r:id="rId50"/>
    <p:sldLayoutId id="2147483718" r:id="rId51"/>
    <p:sldLayoutId id="2147483719" r:id="rId52"/>
    <p:sldLayoutId id="2147483720" r:id="rId53"/>
    <p:sldLayoutId id="2147483721" r:id="rId54"/>
    <p:sldLayoutId id="2147483722" r:id="rId55"/>
    <p:sldLayoutId id="2147483723" r:id="rId56"/>
    <p:sldLayoutId id="2147483724" r:id="rId57"/>
    <p:sldLayoutId id="2147483725" r:id="rId58"/>
    <p:sldLayoutId id="2147483726" r:id="rId59"/>
    <p:sldLayoutId id="2147483727" r:id="rId60"/>
    <p:sldLayoutId id="2147483728" r:id="rId61"/>
    <p:sldLayoutId id="2147483729" r:id="rId62"/>
    <p:sldLayoutId id="2147483730" r:id="rId63"/>
    <p:sldLayoutId id="2147483731" r:id="rId64"/>
    <p:sldLayoutId id="2147483732" r:id="rId65"/>
    <p:sldLayoutId id="2147483733" r:id="rId66"/>
    <p:sldLayoutId id="2147483734" r:id="rId67"/>
    <p:sldLayoutId id="2147483735" r:id="rId68"/>
    <p:sldLayoutId id="2147483736" r:id="rId69"/>
    <p:sldLayoutId id="2147483737" r:id="rId70"/>
    <p:sldLayoutId id="2147483739" r:id="rId71"/>
    <p:sldLayoutId id="2147483740" r:id="rId72"/>
    <p:sldLayoutId id="2147483741" r:id="rId73"/>
    <p:sldLayoutId id="2147483742" r:id="rId74"/>
    <p:sldLayoutId id="2147483743" r:id="rId75"/>
    <p:sldLayoutId id="2147483744" r:id="rId76"/>
    <p:sldLayoutId id="2147483745" r:id="rId77"/>
    <p:sldLayoutId id="2147483746" r:id="rId78"/>
    <p:sldLayoutId id="2147483747" r:id="rId79"/>
    <p:sldLayoutId id="2147483748" r:id="rId80"/>
    <p:sldLayoutId id="2147483749" r:id="rId81"/>
    <p:sldLayoutId id="2147483750" r:id="rId82"/>
    <p:sldLayoutId id="2147483751" r:id="rId83"/>
    <p:sldLayoutId id="2147483752" r:id="rId84"/>
    <p:sldLayoutId id="2147483753" r:id="rId85"/>
    <p:sldLayoutId id="2147483754" r:id="rId86"/>
    <p:sldLayoutId id="2147483755" r:id="rId87"/>
    <p:sldLayoutId id="2147483756" r:id="rId88"/>
    <p:sldLayoutId id="2147483757" r:id="rId89"/>
    <p:sldLayoutId id="2147483758" r:id="rId90"/>
    <p:sldLayoutId id="2147483760" r:id="rId91"/>
    <p:sldLayoutId id="2147483761" r:id="rId92"/>
    <p:sldLayoutId id="2147483762" r:id="rId93"/>
    <p:sldLayoutId id="2147483763" r:id="rId94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913702" cy="210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增富人税</a:t>
            </a:r>
            <a:r>
              <a:rPr lang="en-US" altLang="zh-TW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=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减穷人苦？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Increasing Taxes on the Rich=Decreasing Misery among the Poor?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冲走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6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chōngzǒu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be washed away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661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zh-TW" altLang="zh-TW" dirty="0"/>
              <a:t>一</a:t>
            </a:r>
            <a:r>
              <a:rPr lang="en-US" altLang="zh-TW" dirty="0"/>
              <a:t>)</a:t>
            </a:r>
            <a:r>
              <a:rPr lang="zh-TW" altLang="zh-TW" dirty="0"/>
              <a:t>大半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/>
              <a:t>yí</a:t>
            </a:r>
            <a:r>
              <a:rPr lang="en-US" altLang="zh-TW" dirty="0"/>
              <a:t>) </a:t>
            </a:r>
            <a:r>
              <a:rPr lang="en-US" altLang="zh-TW" dirty="0" err="1"/>
              <a:t>dàbàn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a </a:t>
            </a:r>
            <a:r>
              <a:rPr lang="en-US" altLang="zh-TW" dirty="0"/>
              <a:t>huge portion of, more than half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534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惨重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cǎnzhòng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heavy </a:t>
            </a:r>
            <a:r>
              <a:rPr lang="en-US" altLang="zh-TW" dirty="0"/>
              <a:t>(said of losses)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242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值钱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zhíqián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valuable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03864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village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8044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可怜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pitiful, pitiable, poor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176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 smtClean="0"/>
              <a:t>相依为命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1" y="3855720"/>
            <a:ext cx="7010400" cy="4526280"/>
          </a:xfrm>
        </p:spPr>
        <p:txBody>
          <a:bodyPr/>
          <a:lstStyle/>
          <a:p>
            <a:r>
              <a:rPr lang="en-US" altLang="zh-TW" dirty="0" err="1"/>
              <a:t>xiāngyī</a:t>
            </a:r>
            <a:r>
              <a:rPr lang="en-US" altLang="zh-TW" dirty="0"/>
              <a:t> </a:t>
            </a:r>
            <a:r>
              <a:rPr lang="en-US" altLang="zh-TW" dirty="0" err="1"/>
              <a:t>wéimìng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depend on each other (for survival)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00897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一身病痛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36696" y="3733800"/>
            <a:ext cx="6934200" cy="4526280"/>
          </a:xfrm>
        </p:spPr>
        <p:txBody>
          <a:bodyPr/>
          <a:lstStyle/>
          <a:p>
            <a:r>
              <a:rPr lang="en-US" altLang="zh-TW" dirty="0" err="1" smtClean="0"/>
              <a:t>yìshēn</a:t>
            </a:r>
            <a:r>
              <a:rPr lang="en-US" altLang="zh-TW" dirty="0" smtClean="0"/>
              <a:t> </a:t>
            </a:r>
            <a:r>
              <a:rPr lang="en-US" altLang="zh-TW" dirty="0" err="1"/>
              <a:t>bìngtòng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illness </a:t>
            </a:r>
            <a:r>
              <a:rPr lang="en-US" altLang="zh-TW" dirty="0"/>
              <a:t>and pain all over the 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6523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懂事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dǒngshì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7146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sensible, have a good head on one’s shoulders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7189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主动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take </a:t>
            </a:r>
            <a:r>
              <a:rPr lang="en-US" altLang="zh-TW" dirty="0"/>
              <a:t>the initiative, take it upon oneself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2544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268343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伤脑筋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2246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shāng</a:t>
            </a:r>
            <a:r>
              <a:rPr lang="en-US" altLang="zh-TW" dirty="0"/>
              <a:t> </a:t>
            </a:r>
            <a:r>
              <a:rPr lang="en-US" altLang="zh-TW" dirty="0" err="1"/>
              <a:t>nǎojīn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50862" y="4952365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cause a headache, a pain in the neck, to be knotty/troublesome (said of issues or problems)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7982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援助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yuánzhù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</a:t>
            </a:r>
            <a:r>
              <a:rPr lang="en-US" altLang="zh-TW" dirty="0"/>
              <a:t>/ </a:t>
            </a:r>
            <a:r>
              <a:rPr lang="en-US" altLang="zh-TW" dirty="0" smtClean="0"/>
              <a:t>N) to </a:t>
            </a:r>
            <a:r>
              <a:rPr lang="en-US" altLang="zh-TW" dirty="0"/>
              <a:t>assist; assistance, aid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9955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口袋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kǒudài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pocket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5910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吃力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chīlì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entail strenuous effort, be a strain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5663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家产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jiāchǎn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(N)family </a:t>
            </a:r>
            <a:r>
              <a:rPr lang="en-US" altLang="zh-TW" dirty="0"/>
              <a:t>property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77957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 smtClean="0"/>
              <a:t>一无所有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yìwú</a:t>
            </a:r>
            <a:r>
              <a:rPr lang="en-US" altLang="zh-TW" dirty="0"/>
              <a:t> </a:t>
            </a:r>
            <a:r>
              <a:rPr lang="en-US" altLang="zh-TW" dirty="0" err="1"/>
              <a:t>suǒyǒu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have </a:t>
            </a:r>
            <a:r>
              <a:rPr lang="en-US" altLang="zh-TW" dirty="0"/>
              <a:t>nothing at all, not own a thing in the world, penniless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183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对于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(Prep) as </a:t>
            </a:r>
            <a:r>
              <a:rPr lang="en-US" altLang="zh-TW" dirty="0"/>
              <a:t>to, with regard to,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55003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累积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lěijī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smtClean="0"/>
              <a:t>V) </a:t>
            </a:r>
            <a:r>
              <a:rPr lang="en-US" altLang="zh-TW" dirty="0" smtClean="0"/>
              <a:t>to </a:t>
            </a:r>
            <a:r>
              <a:rPr lang="en-US" altLang="zh-TW" dirty="0"/>
              <a:t>accumulate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9214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贫户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households </a:t>
            </a:r>
            <a:r>
              <a:rPr lang="en-US" altLang="zh-TW" dirty="0"/>
              <a:t>below poverty line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7670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袖手旁观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1" y="3855720"/>
            <a:ext cx="6934200" cy="4526280"/>
          </a:xfrm>
        </p:spPr>
        <p:txBody>
          <a:bodyPr/>
          <a:lstStyle/>
          <a:p>
            <a:r>
              <a:rPr lang="en-US" altLang="zh-TW" dirty="0" err="1"/>
              <a:t>xiùshǒu</a:t>
            </a:r>
            <a:r>
              <a:rPr lang="en-US" altLang="zh-TW" dirty="0"/>
              <a:t> </a:t>
            </a:r>
            <a:r>
              <a:rPr lang="en-US" altLang="zh-TW" dirty="0" err="1"/>
              <a:t>pángguān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stand </a:t>
            </a:r>
            <a:r>
              <a:rPr lang="en-US" altLang="zh-TW" dirty="0"/>
              <a:t>by and watch, sit there twiddling one’s thumbs, not lift a finger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159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调整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tiáozhěng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adjust; adjustment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95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受益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shòuyì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5404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be benefited, to benefit (from)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8627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创造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chuàngzào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create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622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津贴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jīntiē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allowance </a:t>
            </a:r>
            <a:r>
              <a:rPr lang="en-US" altLang="zh-TW" dirty="0"/>
              <a:t>(as in travel allowance)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126900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等同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be tantamount to, equivalent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36539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补贴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bǔtiē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subsidize; subsidy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93842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fènzǐ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member </a:t>
            </a:r>
            <a:r>
              <a:rPr lang="en-US" altLang="zh-TW" dirty="0"/>
              <a:t>(of an </a:t>
            </a:r>
            <a:r>
              <a:rPr lang="en-US" altLang="zh-TW" dirty="0" err="1"/>
              <a:t>organisation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22511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举例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jǔlì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give an example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39085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工资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gōngzī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pay</a:t>
            </a:r>
            <a:r>
              <a:rPr lang="en-US" altLang="zh-TW" dirty="0"/>
              <a:t>, salary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087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完善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wánshàn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fully </a:t>
            </a:r>
            <a:r>
              <a:rPr lang="en-US" altLang="zh-TW" dirty="0"/>
              <a:t>devised, perfect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627779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出手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chūshǒu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spend, hand out, pay out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14028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大方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generous</a:t>
            </a:r>
            <a:r>
              <a:rPr lang="en-US" altLang="zh-TW" dirty="0"/>
              <a:t>, magnanimous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518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财富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cáifù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wealth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98411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在于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zàiyú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lie in (the fact that), consist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35108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进行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carry out, conduct, undertake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84832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共享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share, enjoy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7462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倘若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tǎngruò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if</a:t>
            </a:r>
            <a:r>
              <a:rPr lang="en-US" altLang="zh-TW" dirty="0"/>
              <a:t>, in the event that, supposing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57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refuse to accept, unconvinced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53335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税收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shuìshōu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 </a:t>
            </a:r>
            <a:r>
              <a:rPr lang="en-US" altLang="zh-TW" dirty="0"/>
              <a:t>revenue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906702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shēngcún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(Vi/N) to </a:t>
            </a:r>
            <a:r>
              <a:rPr lang="en-US" altLang="zh-TW" dirty="0"/>
              <a:t>survive, exist; survival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22680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提心吊胆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tíxīn</a:t>
            </a:r>
            <a:r>
              <a:rPr lang="en-US" altLang="zh-TW" dirty="0"/>
              <a:t> </a:t>
            </a:r>
            <a:r>
              <a:rPr lang="en-US" altLang="zh-TW" dirty="0" err="1"/>
              <a:t>diàodǎn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on </a:t>
            </a:r>
            <a:r>
              <a:rPr lang="en-US" altLang="zh-TW" dirty="0"/>
              <a:t>tenterhooks, </a:t>
            </a:r>
            <a:r>
              <a:rPr lang="en-US" altLang="zh-TW" dirty="0" smtClean="0"/>
              <a:t>nervous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1848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警力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police </a:t>
            </a:r>
            <a:r>
              <a:rPr lang="en-US" altLang="zh-TW" dirty="0"/>
              <a:t>force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91492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治安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zhì’ān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public </a:t>
            </a:r>
            <a:r>
              <a:rPr lang="en-US" altLang="zh-TW" dirty="0"/>
              <a:t>security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361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思考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sīkǎo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ponder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843188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 smtClean="0"/>
              <a:t>哈佛大学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Hāfó</a:t>
            </a:r>
            <a:r>
              <a:rPr lang="en-US" altLang="zh-TW" dirty="0"/>
              <a:t> </a:t>
            </a:r>
            <a:r>
              <a:rPr lang="en-US" altLang="zh-TW" dirty="0" err="1"/>
              <a:t>Dàxué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Harvard </a:t>
            </a:r>
            <a:r>
              <a:rPr lang="en-US" altLang="zh-TW" dirty="0"/>
              <a:t>University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08345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课堂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classroom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004752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心脏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heart </a:t>
            </a:r>
            <a:r>
              <a:rPr lang="en-US" altLang="zh-TW" dirty="0"/>
              <a:t>(organ)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78565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肺脏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lung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73555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肾脏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shènzàng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kidney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221670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急迫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urgent</a:t>
            </a:r>
            <a:r>
              <a:rPr lang="en-US" altLang="zh-TW" dirty="0"/>
              <a:t>, pressing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40817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器官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organ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72324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移植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transplant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399289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捐赠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juānzèng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donate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3591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突然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túrán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suddenly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0419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清晨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qīngchén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early </a:t>
            </a:r>
            <a:r>
              <a:rPr lang="en-US" altLang="zh-TW" dirty="0"/>
              <a:t>morning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8085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entire </a:t>
            </a:r>
            <a:r>
              <a:rPr lang="en-US" altLang="zh-TW" dirty="0"/>
              <a:t>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68372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麻醉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mázuì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anesthetize 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全身麻醉</a:t>
            </a:r>
            <a:r>
              <a:rPr lang="en-US" altLang="zh-TW" dirty="0"/>
              <a:t> general anesthesia)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035726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levy (a tax)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31357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迫切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pòqiè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urgent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89345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众人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people </a:t>
            </a:r>
            <a:r>
              <a:rPr lang="en-US" altLang="zh-TW" dirty="0"/>
              <a:t>in general, the multitude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36747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夺取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duóqǔ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seize, take by force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98510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774948"/>
            <a:ext cx="6708808" cy="2983230"/>
          </a:xfrm>
        </p:spPr>
        <p:txBody>
          <a:bodyPr/>
          <a:lstStyle/>
          <a:p>
            <a:r>
              <a:rPr lang="zh-TW" altLang="zh-TW" dirty="0"/>
              <a:t>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51199" y="3200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4800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classes (in terms of minutes; not for courses, classrooms, or students that make up a class)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572713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奋斗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fèndòu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struggle, strive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655711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牺牲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sacrifice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20323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bury</a:t>
            </a:r>
            <a:endParaRPr lang="zh-TW" altLang="zh-TW" dirty="0"/>
          </a:p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473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同龄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tónglíng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of the same age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87981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048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缴税单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35162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jiǎoshuìdān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 </a:t>
            </a:r>
            <a:r>
              <a:rPr lang="en-US" altLang="zh-TW" dirty="0"/>
              <a:t>form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022969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 smtClean="0"/>
              <a:t>无所事事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wúsuǒ</a:t>
            </a:r>
            <a:r>
              <a:rPr lang="en-US" altLang="zh-TW" dirty="0"/>
              <a:t> </a:t>
            </a:r>
            <a:r>
              <a:rPr lang="en-US" altLang="zh-TW" dirty="0" err="1"/>
              <a:t>shìshì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426651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have </a:t>
            </a:r>
            <a:r>
              <a:rPr lang="en-US" altLang="zh-TW" dirty="0"/>
              <a:t>nothing to do, to lay idle (here, unemployed)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229365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短暂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duǎnzhàn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transient</a:t>
            </a:r>
            <a:r>
              <a:rPr lang="en-US" altLang="zh-TW" dirty="0"/>
              <a:t>, short, brief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42520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work hard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68427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49592" y="1279386"/>
            <a:ext cx="6708808" cy="2983230"/>
          </a:xfrm>
        </p:spPr>
        <p:txBody>
          <a:bodyPr/>
          <a:lstStyle/>
          <a:p>
            <a:r>
              <a:rPr lang="zh-TW" altLang="zh-TW" dirty="0"/>
              <a:t>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xǐng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wake up, awaken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1985858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苦笑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kǔxiào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smile bitterly/wryly, to force a smile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911696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歪理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wāilǐ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preposterous </a:t>
            </a:r>
            <a:r>
              <a:rPr lang="en-US" altLang="zh-TW" dirty="0"/>
              <a:t>argument (i.e., that’s dumb! What idiot thought that up?!)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4911652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米虫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mǐchóng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sponge</a:t>
            </a:r>
            <a:r>
              <a:rPr lang="en-US" altLang="zh-TW" dirty="0"/>
              <a:t>, parasite (lit. a rice bug)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449735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仍旧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réngjiù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still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731091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劫富济贫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jiéfù</a:t>
            </a:r>
            <a:r>
              <a:rPr lang="en-US" altLang="zh-TW" dirty="0"/>
              <a:t> </a:t>
            </a:r>
            <a:r>
              <a:rPr lang="en-US" altLang="zh-TW" dirty="0" err="1"/>
              <a:t>jìpín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Id) steal </a:t>
            </a:r>
            <a:r>
              <a:rPr lang="en-US" altLang="zh-TW" dirty="0"/>
              <a:t>from the rich and give to the poor (spirit of Robin Hood)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175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遇上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yùshàng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encounter, come across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933340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强制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>
                <a:solidFill>
                  <a:srgbClr val="0070C0"/>
                </a:solidFill>
              </a:rPr>
              <a:t>qiǎngzhì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by </a:t>
            </a:r>
            <a:r>
              <a:rPr lang="en-US" altLang="zh-TW" dirty="0"/>
              <a:t>force, coerced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83730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夺走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duózǒu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take away, snatch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90171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被迫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forced, compelled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005420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捐款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juānkuǎn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donate money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81484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眼红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yǎnhóng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covet, envious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920616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fēnxiǎng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share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3326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11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chéngguǒ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outcome</a:t>
            </a:r>
            <a:r>
              <a:rPr lang="en-US" altLang="zh-TW" dirty="0" smtClean="0"/>
              <a:t>, result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8554916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 smtClean="0"/>
              <a:t>不劳而获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bùláo</a:t>
            </a:r>
            <a:r>
              <a:rPr lang="en-US" altLang="zh-TW" dirty="0"/>
              <a:t> </a:t>
            </a:r>
            <a:r>
              <a:rPr lang="en-US" altLang="zh-TW" dirty="0" err="1"/>
              <a:t>érhuò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0058" y="5426651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reap where one has not </a:t>
            </a:r>
            <a:r>
              <a:rPr lang="en-US" altLang="zh-TW" dirty="0" smtClean="0"/>
              <a:t>sown, </a:t>
            </a:r>
            <a:r>
              <a:rPr lang="en-US" altLang="zh-TW" dirty="0"/>
              <a:t>get something for nothing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34780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依靠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yīkào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rely on, depend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178180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3263"/>
            <a:ext cx="6708808" cy="2983230"/>
          </a:xfrm>
        </p:spPr>
        <p:txBody>
          <a:bodyPr/>
          <a:lstStyle/>
          <a:p>
            <a:r>
              <a:rPr lang="zh-TW" altLang="zh-TW" dirty="0"/>
              <a:t>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398086"/>
            <a:ext cx="4876801" cy="4526280"/>
          </a:xfrm>
        </p:spPr>
        <p:txBody>
          <a:bodyPr/>
          <a:lstStyle/>
          <a:p>
            <a:r>
              <a:rPr lang="en-US" altLang="zh-TW" dirty="0" err="1"/>
              <a:t>lā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pull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7936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白工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báigōng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work </a:t>
            </a:r>
            <a:r>
              <a:rPr lang="en-US" altLang="zh-TW" dirty="0"/>
              <a:t>done in vain, wasted work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36854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贫穷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pínqióng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poverty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19274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强盗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qiángdào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robber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245161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打击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strike a blow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476256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创富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chuàngfù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create wealth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952602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介入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jièrù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intervene, get involved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03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1169</Words>
  <Application>Microsoft Office PowerPoint</Application>
  <PresentationFormat>如螢幕大小 (4:3)</PresentationFormat>
  <Paragraphs>377</Paragraphs>
  <Slides>94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伤脑筋</vt:lpstr>
      <vt:lpstr>受益</vt:lpstr>
      <vt:lpstr>财富</vt:lpstr>
      <vt:lpstr>思考</vt:lpstr>
      <vt:lpstr>清晨</vt:lpstr>
      <vt:lpstr>同龄</vt:lpstr>
      <vt:lpstr>遇上</vt:lpstr>
      <vt:lpstr>白工</vt:lpstr>
      <vt:lpstr>冲走</vt:lpstr>
      <vt:lpstr>(一)大半</vt:lpstr>
      <vt:lpstr>惨重</vt:lpstr>
      <vt:lpstr>值钱</vt:lpstr>
      <vt:lpstr>村</vt:lpstr>
      <vt:lpstr>可怜</vt:lpstr>
      <vt:lpstr>相依为命</vt:lpstr>
      <vt:lpstr>一身病痛</vt:lpstr>
      <vt:lpstr>懂事</vt:lpstr>
      <vt:lpstr>主动</vt:lpstr>
      <vt:lpstr>援助</vt:lpstr>
      <vt:lpstr>口袋</vt:lpstr>
      <vt:lpstr>吃力</vt:lpstr>
      <vt:lpstr>家产</vt:lpstr>
      <vt:lpstr>一无所有</vt:lpstr>
      <vt:lpstr>对于</vt:lpstr>
      <vt:lpstr>累积</vt:lpstr>
      <vt:lpstr>贫户</vt:lpstr>
      <vt:lpstr>袖手旁观</vt:lpstr>
      <vt:lpstr>调整</vt:lpstr>
      <vt:lpstr>创造</vt:lpstr>
      <vt:lpstr>津贴</vt:lpstr>
      <vt:lpstr>等同</vt:lpstr>
      <vt:lpstr>补贴</vt:lpstr>
      <vt:lpstr>分子</vt:lpstr>
      <vt:lpstr>举例</vt:lpstr>
      <vt:lpstr>工资</vt:lpstr>
      <vt:lpstr>完善</vt:lpstr>
      <vt:lpstr>出手</vt:lpstr>
      <vt:lpstr>大方</vt:lpstr>
      <vt:lpstr>在于</vt:lpstr>
      <vt:lpstr>进行</vt:lpstr>
      <vt:lpstr>共享</vt:lpstr>
      <vt:lpstr>倘若</vt:lpstr>
      <vt:lpstr>不服</vt:lpstr>
      <vt:lpstr>税收</vt:lpstr>
      <vt:lpstr>生存</vt:lpstr>
      <vt:lpstr>提心吊胆</vt:lpstr>
      <vt:lpstr>警力</vt:lpstr>
      <vt:lpstr>治安</vt:lpstr>
      <vt:lpstr>哈佛大学</vt:lpstr>
      <vt:lpstr>课堂</vt:lpstr>
      <vt:lpstr>心脏</vt:lpstr>
      <vt:lpstr>肺脏</vt:lpstr>
      <vt:lpstr>肾脏</vt:lpstr>
      <vt:lpstr>急迫</vt:lpstr>
      <vt:lpstr>器官</vt:lpstr>
      <vt:lpstr>移植</vt:lpstr>
      <vt:lpstr>捐赠</vt:lpstr>
      <vt:lpstr>突然</vt:lpstr>
      <vt:lpstr>全身</vt:lpstr>
      <vt:lpstr>麻醉</vt:lpstr>
      <vt:lpstr>抽</vt:lpstr>
      <vt:lpstr>迫切</vt:lpstr>
      <vt:lpstr>众人</vt:lpstr>
      <vt:lpstr>夺取</vt:lpstr>
      <vt:lpstr>堂</vt:lpstr>
      <vt:lpstr>奋斗</vt:lpstr>
      <vt:lpstr>牺牲</vt:lpstr>
      <vt:lpstr>埋</vt:lpstr>
      <vt:lpstr>缴税单</vt:lpstr>
      <vt:lpstr>无所事事</vt:lpstr>
      <vt:lpstr>短暂</vt:lpstr>
      <vt:lpstr>拼</vt:lpstr>
      <vt:lpstr>醒</vt:lpstr>
      <vt:lpstr>苦笑</vt:lpstr>
      <vt:lpstr>歪理</vt:lpstr>
      <vt:lpstr>米虫</vt:lpstr>
      <vt:lpstr>仍旧</vt:lpstr>
      <vt:lpstr>劫富济贫</vt:lpstr>
      <vt:lpstr>强制</vt:lpstr>
      <vt:lpstr>夺走</vt:lpstr>
      <vt:lpstr>被迫</vt:lpstr>
      <vt:lpstr>捐款</vt:lpstr>
      <vt:lpstr>眼红</vt:lpstr>
      <vt:lpstr>分享</vt:lpstr>
      <vt:lpstr>成果</vt:lpstr>
      <vt:lpstr>不劳而获</vt:lpstr>
      <vt:lpstr>依靠</vt:lpstr>
      <vt:lpstr>拉</vt:lpstr>
      <vt:lpstr>贫穷</vt:lpstr>
      <vt:lpstr>强盗</vt:lpstr>
      <vt:lpstr>打击</vt:lpstr>
      <vt:lpstr>创富</vt:lpstr>
      <vt:lpstr>介入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27</cp:revision>
  <dcterms:created xsi:type="dcterms:W3CDTF">2017-05-11T16:59:40Z</dcterms:created>
  <dcterms:modified xsi:type="dcterms:W3CDTF">2018-06-19T01:29:32Z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