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365" r:id="rId3"/>
    <p:sldId id="258" r:id="rId4"/>
    <p:sldId id="260" r:id="rId5"/>
    <p:sldId id="261" r:id="rId6"/>
    <p:sldId id="262" r:id="rId7"/>
    <p:sldId id="263" r:id="rId8"/>
    <p:sldId id="264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66" r:id="rId53"/>
    <p:sldId id="367" r:id="rId54"/>
    <p:sldId id="368" r:id="rId55"/>
    <p:sldId id="369" r:id="rId56"/>
    <p:sldId id="370" r:id="rId57"/>
    <p:sldId id="371" r:id="rId58"/>
    <p:sldId id="372" r:id="rId59"/>
    <p:sldId id="373" r:id="rId60"/>
    <p:sldId id="375" r:id="rId61"/>
    <p:sldId id="376" r:id="rId62"/>
    <p:sldId id="377" r:id="rId63"/>
    <p:sldId id="378" r:id="rId64"/>
    <p:sldId id="379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045149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9406977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1736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2048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0148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973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4344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2885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207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4390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5018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377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98588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5622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361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1522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6219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2706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21355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888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52412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48519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2453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80825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26494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7944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49162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59968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65101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0143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6915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69634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370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422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8561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39029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69945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611858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67116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6563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79592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15337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91055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788792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7646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8255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153752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553435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982122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324098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692394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193456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223580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454120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35603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401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57984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292848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664440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128547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473120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201208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17926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35139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29747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418765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4320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664351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81625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179614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475857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57648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44606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854249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5170077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31362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499352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8899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882139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69467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624398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802452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407420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256566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362084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8337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019812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830200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3834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0991097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7491190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379010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1456740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6084674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1300206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342036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712633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962751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8759633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805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685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第二课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关于基改食品，我有话要说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 have Something to Say about GM Foods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huídá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answer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回答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4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dàijià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(to pay a heavy) price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代价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81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zhǎngwò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hold, grasp, control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掌握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673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die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死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34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huàtí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话题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64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harm, be detrimental to, endanger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危害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10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zànchéng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approve, in favor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赞成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56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gèshì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gèyàng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types of, various kinds of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各式各样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12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zhǐbúguò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only, no more than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只不过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67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zhǒngzǐ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种子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3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bǐrú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2" y="1268343"/>
            <a:ext cx="725839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比如说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wéitāmìng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vitamin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维他命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6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īgǎi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改造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(see Book 3)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基改</a:t>
            </a:r>
            <a:r>
              <a:rPr lang="en-US" altLang="zh-TW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	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8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shūguǒ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fruits and vegetables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蔬果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67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kàng’ái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anti-cancerous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抗癌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78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guòmǐn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allergic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过敏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0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huāshēng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peanut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花生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4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kēxuéjiā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科学家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07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fēngfù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rich (abundant in something)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丰富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63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xiǎngyòng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enjoy the use of, enjoy (a meal)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享用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88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dádào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reach, obtain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达到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15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yùfáng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prevent, guard against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预防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76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jíbìng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illness, sickness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疾病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n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óngliáng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9"/>
            <a:ext cx="76878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农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农作物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crop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;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粮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粮食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food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农粮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4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xiàoguǒ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effect, results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效果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62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hǎojǐ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number of, quite a few kinds of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28600" y="1268343"/>
            <a:ext cx="11054309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好几（种）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62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jǐnggào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warn, warning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警告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02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túpò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4800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make a breakthrough,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top,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 (a record, number)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突破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9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liángshí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food, foodstuff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粮食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2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zǎowǎn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sooner or later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早晚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bùjǐn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not only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不仅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88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nóngzuòwù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crop, produce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农作物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dǐkàng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resistance, immunity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抵抗力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7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chónghài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damage by pests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虫害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37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gu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ǎngbò</a:t>
            </a:r>
            <a:r>
              <a:rPr lang="en-US" altLang="zh-TW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jiémù</a:t>
            </a:r>
            <a:endParaRPr lang="en-US"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 smtClean="0"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latin typeface="Times New Roman"/>
                <a:cs typeface="Times New Roman"/>
              </a:rPr>
              <a:t>Ph</a:t>
            </a:r>
            <a:r>
              <a:rPr lang="en-US" altLang="zh-TW" sz="3200" dirty="0" smtClean="0">
                <a:latin typeface="Times New Roman"/>
                <a:cs typeface="Times New Roman"/>
              </a:rPr>
              <a:t>) broadcast program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5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广播节目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16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chǎnliàng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output, yield, production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产量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60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famine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饥荒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18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hányǒu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contain,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含有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85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dàdòu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soybean, soya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大豆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98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yùmǐ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玉米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3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mìbù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kěfēn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inseparable, integrated with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密不可分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2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shēngchǎn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produce, manufacture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生产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62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quēshǎo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in shortage of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缺少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7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ī</a:t>
            </a:r>
            <a:r>
              <a:rPr lang="en-US" altLang="zh-TW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rely on, depend 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依赖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jìnkǒu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import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进口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08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zhǔchírén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5638800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host, MC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2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主持人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6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crisis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危机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113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shēngwù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kējì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bio-tech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生物科技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922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organization, depts. of gov’t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机构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100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zhèngjù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proof, evidence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证据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608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zhèngmíng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prove;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proof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证明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719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réntǐ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human body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人体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239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jiélùn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conclusion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结论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70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shēngzhǎng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grow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生长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32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chúcǎojì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weed killer, herbicide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2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除草剂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46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wùzhí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matter, substance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物质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586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tīngzhòng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listening audience, listeners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听众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53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guàiwù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monster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怪物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773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yuánliào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 materials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I-60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209800" y="1314510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原料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630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bāozhuāng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packaging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包装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78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biāoshì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label; mark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I-62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标示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99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yíqiè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I-63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一切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620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kūnchóng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insect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昆虫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0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infertile, barren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不孕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669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líhuàn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334000"/>
            <a:ext cx="81511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come down with, be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stricken with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suffer from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罹患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72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áizhèng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癌症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15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píngguǒ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苹果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353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broadcast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82296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7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播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16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guīyú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salmon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鲑鱼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70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bùzhī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2199" y="52040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even realizing it, before you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even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 it, without one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noticing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不知不觉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40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biànbié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distinguish, tell apart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辨别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02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ānxīn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5409694"/>
            <a:ext cx="81511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have peace of mind, set one’s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 at rest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安心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72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zázhì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magazine, journal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杂志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042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biānjí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edit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编辑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82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hòuguǒ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consequence, result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后果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15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zácǎo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杂草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98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certain, some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98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zhuānlì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05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chóngzi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insect, bug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虫子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7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nóngmín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farmer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农民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91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shōugòu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acquire, buy out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收购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54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jūgāo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remain high, won’t come down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居高不下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4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juéduì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absolutely, in no way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绝对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19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fúhé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meet with, conform with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符合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222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not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(classical Chinese)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04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shìshí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fact, truth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事实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801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zhòngzhí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plant, cultivate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种植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88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zǒng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yòngliàng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dosage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总用量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87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gōngjīn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kilogram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公斤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39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gébì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door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隔壁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9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jíbiàn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if, despite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即便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9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concurrently, simultaneously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32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qīpiàn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deceive, scam, cheat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欺骗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45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guórén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(our) fellow countrymen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国人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20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lìfǎ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make a law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立法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843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as to, such that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以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69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safeguard, protect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维护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488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shénqí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magical, miraculous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神奇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09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shǒuduàn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means, measure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手段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0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fùchū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pay (a heavy price for)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付出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00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1094</Words>
  <Application>Microsoft Office PowerPoint</Application>
  <PresentationFormat>如螢幕大小 (4:3)</PresentationFormat>
  <Paragraphs>406</Paragraphs>
  <Slides>101</Slides>
  <Notes>101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101</vt:i4>
      </vt:variant>
    </vt:vector>
  </HeadingPairs>
  <TitlesOfParts>
    <vt:vector size="10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30</cp:revision>
  <dcterms:created xsi:type="dcterms:W3CDTF">2017-05-11T16:59:40Z</dcterms:created>
  <dcterms:modified xsi:type="dcterms:W3CDTF">2018-06-15T07:47:18Z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