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3" r:id="rId2"/>
    <p:sldId id="270" r:id="rId3"/>
    <p:sldId id="271" r:id="rId4"/>
    <p:sldId id="272" r:id="rId5"/>
    <p:sldId id="284" r:id="rId6"/>
    <p:sldId id="276" r:id="rId7"/>
    <p:sldId id="278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770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有核到底可不可？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Nuclear Power Good or Bad?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627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乃至（于）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屏幕上消失多年的大明星王小姐突然出现在这家健身中心，她的出现引起了现场的人、媒体记者，乃至于国外新闻媒体的注意。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，也可以说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海洋公园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hǎiyáng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gōngyuán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marine park)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一个个关闭了，因大家慢慢意识到所谓的动物表演，其实是违反动物的自然天性，也可以说是在虐待动物。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任谁都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《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看见台湾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的导演齐柏林在拍摄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pāishè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filming, shooting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《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看见台湾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时，不幸因飞机掉落而过世，这个新闻任谁都感到震惊、遗憾与难过。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因应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政府为了因应游行所可能带来的交通混乱而派出一千名警力。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54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相比，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现代女性越来越晚婚，与二十年前相比，平均结婚年龄晚了三岁多，约二十九岁左右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远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经国家健康单位调查发现，民众若有三个孩子，第三胎是男孩的比率远高于女孩，这有可能是重男轻女的现象。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而有所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许多人在安排旅行时，常会受交通预算限制而有所顾虑。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350</Words>
  <Application>Microsoft Office PowerPoint</Application>
  <PresentationFormat>如螢幕大小 (4:3)</PresentationFormat>
  <Paragraphs>26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A、B 乃至（于）C</vt:lpstr>
      <vt:lpstr>2. A，也可以说B </vt:lpstr>
      <vt:lpstr>3.任谁都… </vt:lpstr>
      <vt:lpstr>4.因应</vt:lpstr>
      <vt:lpstr>1. A与B相比，…</vt:lpstr>
      <vt:lpstr>2.远Vs 于…</vt:lpstr>
      <vt:lpstr>3.受A而有所B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2018-06-15T07:45:01Z</dcterms:modified>
</cp:coreProperties>
</file>