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83" r:id="rId2"/>
    <p:sldId id="270" r:id="rId3"/>
    <p:sldId id="271" r:id="rId4"/>
    <p:sldId id="272" r:id="rId5"/>
    <p:sldId id="273" r:id="rId6"/>
    <p:sldId id="274" r:id="rId7"/>
    <p:sldId id="275" r:id="rId8"/>
    <p:sldId id="284" r:id="rId9"/>
    <p:sldId id="276" r:id="rId10"/>
    <p:sldId id="278" r:id="rId11"/>
    <p:sldId id="279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7144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三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整型好不好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Is Plastic Surgery a Good Thing?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632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列入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政府把少子化、高龄化等问题，列入今年必须解决的问题名单中。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给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贴上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的标签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我从小到大，都被贴上了大大小小的标签，像是会读书，有礼貌。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无疑是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居住在纽约的人来自世界各地，那里无疑是一个文化、种族大熔炉。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的趋势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随着国际的交流，跨国婚姻有增加的趋势。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不计一切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8382000" cy="2463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弟弟曾经不计一切帮助我，重建我的事业。</a:t>
            </a:r>
          </a:p>
          <a:p>
            <a:pPr>
              <a:lnSpc>
                <a:spcPct val="150000"/>
              </a:lnSpc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他不计一切代价，只为了要得到世界第一。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获得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…(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青睐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政府多项鼓励生育的措施，并没有获得年轻人的青睐，因此少子化仍是目前的问题。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投资在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由于以貌取人是人的天性，因此不能怪那些把金钱投资在外表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的人。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饱受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由于政府过度发展经济、不重视环保，因此许多国家饱受自然灾害之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苦。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原来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，如今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这个地方原来是政治经济中心，如今却没落了。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，进而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他在世界冲煮咖啡大赛获得冠军后，从一个咖啡师变成咖啡明星，进而成了大老板，开了许多家咖啡连锁店。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9803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，怎么会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若学中文对将来的前途没有帮助，怎么会有那么多人选中文系？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428</Words>
  <Application>Microsoft Office PowerPoint</Application>
  <PresentationFormat>如螢幕大小 (4:3)</PresentationFormat>
  <Paragraphs>39</Paragraphs>
  <Slides>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8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1.有…的趋势</vt:lpstr>
      <vt:lpstr>2.不计一切</vt:lpstr>
      <vt:lpstr>3.获得…(的)青睐</vt:lpstr>
      <vt:lpstr>4.把A投资在B上</vt:lpstr>
      <vt:lpstr>5.饱受…之苦</vt:lpstr>
      <vt:lpstr>6.原来A，如今 B</vt:lpstr>
      <vt:lpstr>7.从A，进而B</vt:lpstr>
      <vt:lpstr>1.若A，怎么会 B？</vt:lpstr>
      <vt:lpstr>2.把A列入B</vt:lpstr>
      <vt:lpstr>3.给A贴上B的标签</vt:lpstr>
      <vt:lpstr>4.无疑是…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24</cp:revision>
  <dcterms:created xsi:type="dcterms:W3CDTF">2006-08-16T00:00:00Z</dcterms:created>
  <dcterms:modified xsi:type="dcterms:W3CDTF">2018-06-15T07:39:19Z</dcterms:modified>
</cp:coreProperties>
</file>