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1"/>
  </p:notesMasterIdLst>
  <p:sldIdLst>
    <p:sldId id="283" r:id="rId2"/>
    <p:sldId id="270" r:id="rId3"/>
    <p:sldId id="271" r:id="rId4"/>
    <p:sldId id="272" r:id="rId5"/>
    <p:sldId id="273" r:id="rId6"/>
    <p:sldId id="276" r:id="rId7"/>
    <p:sldId id="278" r:id="rId8"/>
    <p:sldId id="279" r:id="rId9"/>
    <p:sldId id="280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224" y="5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14AEA98-940A-4E47-BE2A-48BFF825A19F}" type="datetimeFigureOut">
              <a:rPr lang="zh-TW" altLang="en-US" smtClean="0"/>
              <a:t>2018/6/15</a:t>
            </a:fld>
            <a:endParaRPr lang="zh-TW" altLang="en-US"/>
          </a:p>
        </p:txBody>
      </p:sp>
      <p:sp>
        <p:nvSpPr>
          <p:cNvPr id="4" name="投影片圖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BFC8D1-22BC-448E-8E54-902BA63E54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084435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9136317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標題投影片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r>
              <a:rPr lang="zh-TW" altLang="en-US" smtClean="0"/>
              <a:t>按一下以編輯母片副標題樣式</a:t>
            </a:r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6/15/2018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23451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6/15/2018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40447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6/15/2018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6828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6/15/2018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748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6/15/2018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50320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6/15/2018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20795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</p:sldLayoutIdLst>
  <p:txStyles>
    <p:titleStyle>
      <a:lvl1pPr eaLnBrk="1" hangingPunct="1">
        <a:defRPr>
          <a:latin typeface="+mj-lt"/>
          <a:ea typeface="+mj-ea"/>
          <a:cs typeface="+mj-cs"/>
        </a:defRPr>
      </a:lvl1pPr>
    </p:titleStyle>
    <p:bodyStyle>
      <a:lvl1pPr marL="0" eaLnBrk="1" hangingPunct="1">
        <a:defRPr>
          <a:latin typeface="+mn-lt"/>
          <a:ea typeface="+mn-ea"/>
          <a:cs typeface="+mn-cs"/>
        </a:defRPr>
      </a:lvl1pPr>
      <a:lvl2pPr marL="457200" eaLnBrk="1" hangingPunct="1">
        <a:defRPr>
          <a:latin typeface="+mn-lt"/>
          <a:ea typeface="+mn-ea"/>
          <a:cs typeface="+mn-cs"/>
        </a:defRPr>
      </a:lvl2pPr>
      <a:lvl3pPr marL="914400" eaLnBrk="1" hangingPunct="1">
        <a:defRPr>
          <a:latin typeface="+mn-lt"/>
          <a:ea typeface="+mn-ea"/>
          <a:cs typeface="+mn-cs"/>
        </a:defRPr>
      </a:lvl3pPr>
      <a:lvl4pPr marL="1371600" eaLnBrk="1" hangingPunct="1">
        <a:defRPr>
          <a:latin typeface="+mn-lt"/>
          <a:ea typeface="+mn-ea"/>
          <a:cs typeface="+mn-cs"/>
        </a:defRPr>
      </a:lvl4pPr>
      <a:lvl5pPr marL="1828800" eaLnBrk="1" hangingPunct="1">
        <a:defRPr>
          <a:latin typeface="+mn-lt"/>
          <a:ea typeface="+mn-ea"/>
          <a:cs typeface="+mn-cs"/>
        </a:defRPr>
      </a:lvl5pPr>
      <a:lvl6pPr marL="2286000" eaLnBrk="1" hangingPunct="1">
        <a:defRPr>
          <a:latin typeface="+mn-lt"/>
          <a:ea typeface="+mn-ea"/>
          <a:cs typeface="+mn-cs"/>
        </a:defRPr>
      </a:lvl6pPr>
      <a:lvl7pPr marL="2743200" eaLnBrk="1" hangingPunct="1">
        <a:defRPr>
          <a:latin typeface="+mn-lt"/>
          <a:ea typeface="+mn-ea"/>
          <a:cs typeface="+mn-cs"/>
        </a:defRPr>
      </a:lvl7pPr>
      <a:lvl8pPr marL="3200400" eaLnBrk="1" hangingPunct="1">
        <a:defRPr>
          <a:latin typeface="+mn-lt"/>
          <a:ea typeface="+mn-ea"/>
          <a:cs typeface="+mn-cs"/>
        </a:defRPr>
      </a:lvl8pPr>
      <a:lvl9pPr marL="3657600" eaLnBrk="1" hangingPunct="1">
        <a:defRPr>
          <a:latin typeface="+mn-lt"/>
          <a:ea typeface="+mn-ea"/>
          <a:cs typeface="+mn-cs"/>
        </a:defRPr>
      </a:lvl9pPr>
    </p:bodyStyle>
    <p:otherStyle>
      <a:lvl1pPr marL="0" eaLnBrk="1" hangingPunct="1">
        <a:defRPr>
          <a:latin typeface="+mn-lt"/>
          <a:ea typeface="+mn-ea"/>
          <a:cs typeface="+mn-cs"/>
        </a:defRPr>
      </a:lvl1pPr>
      <a:lvl2pPr marL="457200" eaLnBrk="1" hangingPunct="1">
        <a:defRPr>
          <a:latin typeface="+mn-lt"/>
          <a:ea typeface="+mn-ea"/>
          <a:cs typeface="+mn-cs"/>
        </a:defRPr>
      </a:lvl2pPr>
      <a:lvl3pPr marL="914400" eaLnBrk="1" hangingPunct="1">
        <a:defRPr>
          <a:latin typeface="+mn-lt"/>
          <a:ea typeface="+mn-ea"/>
          <a:cs typeface="+mn-cs"/>
        </a:defRPr>
      </a:lvl3pPr>
      <a:lvl4pPr marL="1371600" eaLnBrk="1" hangingPunct="1">
        <a:defRPr>
          <a:latin typeface="+mn-lt"/>
          <a:ea typeface="+mn-ea"/>
          <a:cs typeface="+mn-cs"/>
        </a:defRPr>
      </a:lvl4pPr>
      <a:lvl5pPr marL="1828800" eaLnBrk="1" hangingPunct="1">
        <a:defRPr>
          <a:latin typeface="+mn-lt"/>
          <a:ea typeface="+mn-ea"/>
          <a:cs typeface="+mn-cs"/>
        </a:defRPr>
      </a:lvl5pPr>
      <a:lvl6pPr marL="2286000" eaLnBrk="1" hangingPunct="1">
        <a:defRPr>
          <a:latin typeface="+mn-lt"/>
          <a:ea typeface="+mn-ea"/>
          <a:cs typeface="+mn-cs"/>
        </a:defRPr>
      </a:lvl6pPr>
      <a:lvl7pPr marL="2743200" eaLnBrk="1" hangingPunct="1">
        <a:defRPr>
          <a:latin typeface="+mn-lt"/>
          <a:ea typeface="+mn-ea"/>
          <a:cs typeface="+mn-cs"/>
        </a:defRPr>
      </a:lvl7pPr>
      <a:lvl8pPr marL="3200400" eaLnBrk="1" hangingPunct="1">
        <a:defRPr>
          <a:latin typeface="+mn-lt"/>
          <a:ea typeface="+mn-ea"/>
          <a:cs typeface="+mn-cs"/>
        </a:defRPr>
      </a:lvl8pPr>
      <a:lvl9pPr marL="3657600" eaLnBrk="1" hangingPunct="1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dirty="0"/>
          </a:p>
        </p:txBody>
      </p:sp>
      <p:sp>
        <p:nvSpPr>
          <p:cNvPr id="3" name="object 3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lang="en-US" sz="5800" b="1" i="1" spc="610" dirty="0" smtClean="0">
                <a:solidFill>
                  <a:srgbClr val="FFFFFF"/>
                </a:solidFill>
                <a:latin typeface="Yu Gothic UI Semibold"/>
                <a:cs typeface="Yu Gothic UI Semibold"/>
              </a:rPr>
              <a:t>5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87298" y="2342299"/>
            <a:ext cx="4542101" cy="17312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4130">
              <a:lnSpc>
                <a:spcPct val="100000"/>
              </a:lnSpc>
            </a:pPr>
            <a:r>
              <a:rPr sz="3000" dirty="0" smtClean="0">
                <a:solidFill>
                  <a:srgbClr val="31377D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第</a:t>
            </a:r>
            <a:r>
              <a:rPr lang="zh-TW" altLang="en-US" sz="3000" dirty="0" smtClean="0">
                <a:solidFill>
                  <a:srgbClr val="31377D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十</a:t>
            </a:r>
            <a:r>
              <a:rPr sz="3000" dirty="0" smtClean="0">
                <a:solidFill>
                  <a:srgbClr val="31377D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课</a:t>
            </a:r>
            <a:endParaRPr sz="3000" dirty="0">
              <a:latin typeface="標楷體" panose="03000509000000000000" pitchFamily="65" charset="-120"/>
              <a:ea typeface="標楷體" panose="03000509000000000000" pitchFamily="65" charset="-120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1410"/>
              </a:spcBef>
            </a:pPr>
            <a:r>
              <a:rPr lang="zh-TW" altLang="en-US" sz="3600" dirty="0" smtClean="0">
                <a:solidFill>
                  <a:srgbClr val="231F20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同性婚姻合法化</a:t>
            </a:r>
            <a:endParaRPr sz="3600" dirty="0" smtClean="0">
              <a:latin typeface="標楷體" panose="03000509000000000000" pitchFamily="65" charset="-120"/>
              <a:ea typeface="標楷體" panose="03000509000000000000" pitchFamily="65" charset="-120"/>
              <a:cs typeface="標楷體"/>
            </a:endParaRPr>
          </a:p>
          <a:p>
            <a:pPr marL="24130">
              <a:lnSpc>
                <a:spcPct val="100000"/>
              </a:lnSpc>
              <a:spcBef>
                <a:spcPts val="1320"/>
              </a:spcBef>
            </a:pPr>
            <a:r>
              <a:rPr lang="en-US" sz="2400" b="1" spc="-20" dirty="0" smtClean="0">
                <a:solidFill>
                  <a:srgbClr val="075295"/>
                </a:solidFill>
                <a:latin typeface="Times New Roman"/>
                <a:cs typeface="Times New Roman"/>
              </a:rPr>
              <a:t>Legalizing Same Sex Marriage</a:t>
            </a:r>
            <a:endParaRPr sz="2400" dirty="0">
              <a:latin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902683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09600" y="9144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1</a:t>
            </a:r>
            <a:r>
              <a:rPr lang="en-US" altLang="zh-TW" sz="3200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. 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A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跟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B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站在同一阵线</a:t>
            </a:r>
            <a:endParaRPr lang="zh-TW" altLang="en-US" sz="3200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09600" y="1651000"/>
            <a:ext cx="7886700" cy="2293938"/>
          </a:xfrm>
        </p:spPr>
        <p:txBody>
          <a:bodyPr>
            <a:noAutofit/>
          </a:bodyPr>
          <a:lstStyle/>
          <a:p>
            <a:endParaRPr lang="en-US" altLang="zh-TW" sz="3200" b="1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总统承诺会倾听</a:t>
            </a:r>
            <a:r>
              <a:rPr lang="en-US" altLang="zh-TW" sz="24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(</a:t>
            </a:r>
            <a:r>
              <a:rPr lang="en-US" altLang="zh-TW" sz="2400" dirty="0" err="1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qīngtīng</a:t>
            </a:r>
            <a:r>
              <a:rPr lang="en-US" altLang="zh-TW" sz="24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, listen attentively)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人民的心声，并且带领政府，和人民站在同一阵线。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课文一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379562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2. 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A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和（跟）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B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没有两样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09600" y="16510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基改食品看起来跟一般食品没有两样，大部分的人很难从外观辨别，因此怎么能吃得安心呢？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课文一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3445449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3.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A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与（跟）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B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无关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09600" y="16510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某些科学家认为，从地球的历史来看，气候变化是自然的一部分，跟人类活动无关。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课文一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397435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4.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把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A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跟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B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连在一起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60400" y="19812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专家分析，商人早就把都市计划与房价连在一起，使得现在房地产价格居高不下。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课文一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755363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1.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以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…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做为口号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60400" y="19812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人权团体往往以「尊重生命」做为口号，要求废除死刑。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课文二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8678180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2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.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无视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…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的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N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60400" y="19812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做为政治人物，不应该为了满足自己的利益而无视人民的权益。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课文二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4674567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3.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A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，无异（于）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B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60400" y="19812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政府强制收富人税养穷人，这种劫富济贫的手段，无异于强盗。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课文二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009971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4.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A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，有赖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B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60400" y="19812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市长表示，如何解决停滞不前的发展问题，有赖政府和地方讨论出合理的预算分配。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课文二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738175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佈景主題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佈景主題1" id="{84797B70-E4C4-4CB0-A38D-EB09F9E39DD2}" vid="{8CEEFFB9-6997-451F-A736-4980FD292ACE}"/>
    </a:ext>
  </a:extLst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82</TotalTime>
  <Words>331</Words>
  <Application>Microsoft Office PowerPoint</Application>
  <PresentationFormat>如螢幕大小 (4:3)</PresentationFormat>
  <Paragraphs>29</Paragraphs>
  <Slides>9</Slides>
  <Notes>1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9</vt:i4>
      </vt:variant>
    </vt:vector>
  </HeadingPairs>
  <TitlesOfParts>
    <vt:vector size="15" baseType="lpstr">
      <vt:lpstr>Yu Gothic UI Semibold</vt:lpstr>
      <vt:lpstr>新細明體</vt:lpstr>
      <vt:lpstr>標楷體</vt:lpstr>
      <vt:lpstr>Calibri</vt:lpstr>
      <vt:lpstr>Times New Roman</vt:lpstr>
      <vt:lpstr>佈景主題1</vt:lpstr>
      <vt:lpstr>PowerPoint 簡報</vt:lpstr>
      <vt:lpstr>1. A跟B站在同一阵线</vt:lpstr>
      <vt:lpstr>2. A和（跟）B没有两样</vt:lpstr>
      <vt:lpstr>3. A与（跟）B无关</vt:lpstr>
      <vt:lpstr>4.把A跟B连在一起</vt:lpstr>
      <vt:lpstr>1.以…做为口号</vt:lpstr>
      <vt:lpstr>2.无视…的N</vt:lpstr>
      <vt:lpstr>3. A，无异（于）B</vt:lpstr>
      <vt:lpstr>4. A，有赖B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PC-5165</dc:creator>
  <cp:lastModifiedBy>PC-5165</cp:lastModifiedBy>
  <cp:revision>25</cp:revision>
  <dcterms:created xsi:type="dcterms:W3CDTF">2006-08-16T00:00:00Z</dcterms:created>
  <dcterms:modified xsi:type="dcterms:W3CDTF">2018-06-15T07:45:38Z</dcterms:modified>
</cp:coreProperties>
</file>

<file path=docProps/thumbnail.jpeg>
</file>