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83" r:id="rId2"/>
    <p:sldId id="270" r:id="rId3"/>
    <p:sldId id="271" r:id="rId4"/>
    <p:sldId id="272" r:id="rId5"/>
    <p:sldId id="273" r:id="rId6"/>
    <p:sldId id="274" r:id="rId7"/>
    <p:sldId id="275" r:id="rId8"/>
    <p:sldId id="276" r:id="rId9"/>
    <p:sldId id="277" r:id="rId10"/>
    <p:sldId id="279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224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4AEA98-940A-4E47-BE2A-48BFF825A19F}" type="datetimeFigureOut">
              <a:rPr lang="zh-TW" altLang="en-US" smtClean="0"/>
              <a:t>2018/6/15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BFC8D1-22BC-448E-8E54-902BA63E546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084435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6650634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標題投影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r>
              <a:rPr lang="zh-TW" altLang="en-US" smtClean="0"/>
              <a:t>按一下以編輯母片副標題樣式</a:t>
            </a:r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345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0447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828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748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032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079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</p:sldLayoutIdLst>
  <p:txStyles>
    <p:titleStyle>
      <a:lvl1pPr eaLnBrk="1" hangingPunct="1">
        <a:defRPr>
          <a:latin typeface="+mj-lt"/>
          <a:ea typeface="+mj-ea"/>
          <a:cs typeface="+mj-cs"/>
        </a:defRPr>
      </a:lvl1pPr>
    </p:titleStyle>
    <p:body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bodyStyle>
    <p:other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lang="en-US" sz="5800" b="1" i="1" spc="610" dirty="0" smtClean="0">
                <a:solidFill>
                  <a:srgbClr val="FFFFFF"/>
                </a:solidFill>
                <a:latin typeface="Yu Gothic UI Semibold"/>
                <a:cs typeface="Yu Gothic UI Semibold"/>
              </a:rPr>
              <a:t>5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87298" y="2342299"/>
            <a:ext cx="5685102" cy="17312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130">
              <a:lnSpc>
                <a:spcPct val="100000"/>
              </a:lnSpc>
            </a:pPr>
            <a:r>
              <a:rPr lang="zh-TW" altLang="en-US" sz="3000" dirty="0" smtClean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第二课</a:t>
            </a:r>
            <a:endParaRPr sz="3000" dirty="0">
              <a:latin typeface="標楷體" panose="03000509000000000000" pitchFamily="65" charset="-120"/>
              <a:ea typeface="標楷體" panose="03000509000000000000" pitchFamily="65" charset="-120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1410"/>
              </a:spcBef>
            </a:pPr>
            <a:r>
              <a:rPr lang="zh-TW" altLang="en-US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关于基改食品，我有话要说</a:t>
            </a:r>
            <a:endParaRPr sz="3600" dirty="0" smtClean="0">
              <a:latin typeface="標楷體" panose="03000509000000000000" pitchFamily="65" charset="-120"/>
              <a:ea typeface="標楷體" panose="03000509000000000000" pitchFamily="65" charset="-120"/>
              <a:cs typeface="標楷體"/>
            </a:endParaRPr>
          </a:p>
          <a:p>
            <a:pPr marL="24130">
              <a:lnSpc>
                <a:spcPct val="100000"/>
              </a:lnSpc>
              <a:spcBef>
                <a:spcPts val="1320"/>
              </a:spcBef>
            </a:pPr>
            <a:r>
              <a:rPr lang="en-US" sz="2400" b="1" spc="-20" dirty="0" smtClean="0">
                <a:solidFill>
                  <a:srgbClr val="075295"/>
                </a:solidFill>
                <a:latin typeface="Times New Roman"/>
                <a:cs typeface="Times New Roman"/>
              </a:rPr>
              <a:t>I have Something to Say about GM Foods</a:t>
            </a:r>
            <a:endParaRPr sz="24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533459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以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我们应事先做好准备，以减少台风带来的灾害。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009971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09600" y="9144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</a:t>
            </a:r>
            <a:r>
              <a:rPr lang="en-US" altLang="zh-TW" sz="32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既然</a:t>
            </a:r>
            <a:r>
              <a:rPr lang="en-US" altLang="zh-TW" sz="32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，为什么还</a:t>
            </a:r>
            <a:r>
              <a:rPr lang="en-US" altLang="zh-TW" sz="32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r>
              <a:rPr lang="zh-TW" altLang="en-US" sz="32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呢？</a:t>
            </a:r>
            <a:endParaRPr lang="zh-TW" altLang="en-US" sz="3200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1651000"/>
            <a:ext cx="7886700" cy="2293938"/>
          </a:xfrm>
        </p:spPr>
        <p:txBody>
          <a:bodyPr>
            <a:noAutofit/>
          </a:bodyPr>
          <a:lstStyle/>
          <a:p>
            <a:endParaRPr lang="en-US" altLang="zh-TW" sz="3200" b="1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你既然拿到了奖学金，为什么还要放弃呢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？</a:t>
            </a:r>
            <a:endParaRPr lang="zh-TW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79562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早晚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1651000"/>
            <a:ext cx="7886700" cy="2293938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1)	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选出这样的总统，支持者早晚会失望的。</a:t>
            </a:r>
          </a:p>
          <a:p>
            <a:pPr>
              <a:lnSpc>
                <a:spcPct val="150000"/>
              </a:lnSpc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玉玲跟孝刚结婚是早晚的事，只是没想到这么快。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344544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不仅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，更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Vs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的是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1651000"/>
            <a:ext cx="7886700" cy="2293938"/>
          </a:xfrm>
        </p:spPr>
        <p:txBody>
          <a:bodyPr>
            <a:noAutofit/>
          </a:bodyPr>
          <a:lstStyle/>
          <a:p>
            <a:endParaRPr lang="en-US" altLang="zh-TW" sz="3200" b="1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最近我的工作压力很大，不仅天天开会、写报告、更重要的是还要完成两份市场调查的统计。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97435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4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应该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才对！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上密集班的学生都应该在上课以前把生词准备好才对。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755363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5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毫无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可言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这种药我吃了一个星期了，病还没好，简直是毫无效果可言。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801289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7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其实是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而不是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许多外籍生都认为，中文最难的其实是声调而不是语法。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725557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怎么能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呢？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要是没有言论自由，政府的决策，怎么能受到人民的监督呢？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867818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从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来看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从过度使用农药的情形来看，消费者只能选择购买有机食品了。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066253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佈景主題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佈景主題1" id="{84797B70-E4C4-4CB0-A38D-EB09F9E39DD2}" vid="{8CEEFFB9-6997-451F-A736-4980FD292ACE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</TotalTime>
  <Words>308</Words>
  <Application>Microsoft Office PowerPoint</Application>
  <PresentationFormat>如螢幕大小 (4:3)</PresentationFormat>
  <Paragraphs>34</Paragraphs>
  <Slides>10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10</vt:i4>
      </vt:variant>
    </vt:vector>
  </HeadingPairs>
  <TitlesOfParts>
    <vt:vector size="16" baseType="lpstr">
      <vt:lpstr>Yu Gothic UI Semibold</vt:lpstr>
      <vt:lpstr>新細明體</vt:lpstr>
      <vt:lpstr>標楷體</vt:lpstr>
      <vt:lpstr>Calibri</vt:lpstr>
      <vt:lpstr>Times New Roman</vt:lpstr>
      <vt:lpstr>佈景主題1</vt:lpstr>
      <vt:lpstr>PowerPoint 簡報</vt:lpstr>
      <vt:lpstr>1.既然A，为什么还B呢？</vt:lpstr>
      <vt:lpstr>2.早晚</vt:lpstr>
      <vt:lpstr>3.不仅A，更Vs的是B</vt:lpstr>
      <vt:lpstr>4.应该…才对！</vt:lpstr>
      <vt:lpstr>5.毫无…可言</vt:lpstr>
      <vt:lpstr>7.其实是A而不是B</vt:lpstr>
      <vt:lpstr>1.怎么能…呢？</vt:lpstr>
      <vt:lpstr>2.从…来看</vt:lpstr>
      <vt:lpstr>3.以…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PC-5165</dc:creator>
  <cp:lastModifiedBy>PC-5165</cp:lastModifiedBy>
  <cp:revision>24</cp:revision>
  <dcterms:created xsi:type="dcterms:W3CDTF">2006-08-16T00:00:00Z</dcterms:created>
  <dcterms:modified xsi:type="dcterms:W3CDTF">2018-06-15T07:38:05Z</dcterms:modified>
</cp:coreProperties>
</file>