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60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63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67.xml" ContentType="application/vnd.openxmlformats-officedocument.presentationml.notesSlide+xml"/>
  <Override PartName="/ppt/notesSlides/notesSlide68.xml" ContentType="application/vnd.openxmlformats-officedocument.presentationml.notesSlide+xml"/>
  <Override PartName="/ppt/notesSlides/notesSlide69.xml" ContentType="application/vnd.openxmlformats-officedocument.presentationml.notesSlide+xml"/>
  <Override PartName="/ppt/notesSlides/notesSlide70.xml" ContentType="application/vnd.openxmlformats-officedocument.presentationml.notesSlide+xml"/>
  <Override PartName="/ppt/notesSlides/notesSlide71.xml" ContentType="application/vnd.openxmlformats-officedocument.presentationml.notesSlide+xml"/>
  <Override PartName="/ppt/notesSlides/notesSlide72.xml" ContentType="application/vnd.openxmlformats-officedocument.presentationml.notesSlide+xml"/>
  <Override PartName="/ppt/notesSlides/notesSlide73.xml" ContentType="application/vnd.openxmlformats-officedocument.presentationml.notesSlide+xml"/>
  <Override PartName="/ppt/notesSlides/notesSlide74.xml" ContentType="application/vnd.openxmlformats-officedocument.presentationml.notesSlide+xml"/>
  <Override PartName="/ppt/notesSlides/notesSlide75.xml" ContentType="application/vnd.openxmlformats-officedocument.presentationml.notesSlide+xml"/>
  <Override PartName="/ppt/notesSlides/notesSlide76.xml" ContentType="application/vnd.openxmlformats-officedocument.presentationml.notesSlide+xml"/>
  <Override PartName="/ppt/notesSlides/notesSlide77.xml" ContentType="application/vnd.openxmlformats-officedocument.presentationml.notesSlide+xml"/>
  <Override PartName="/ppt/notesSlides/notesSlide78.xml" ContentType="application/vnd.openxmlformats-officedocument.presentationml.notesSlide+xml"/>
  <Override PartName="/ppt/notesSlides/notesSlide79.xml" ContentType="application/vnd.openxmlformats-officedocument.presentationml.notesSlide+xml"/>
  <Override PartName="/ppt/notesSlides/notesSlide80.xml" ContentType="application/vnd.openxmlformats-officedocument.presentationml.notesSlide+xml"/>
  <Override PartName="/ppt/notesSlides/notesSlide81.xml" ContentType="application/vnd.openxmlformats-officedocument.presentationml.notesSlide+xml"/>
  <Override PartName="/ppt/notesSlides/notesSlide82.xml" ContentType="application/vnd.openxmlformats-officedocument.presentationml.notesSlide+xml"/>
  <Override PartName="/ppt/notesSlides/notesSlide83.xml" ContentType="application/vnd.openxmlformats-officedocument.presentationml.notesSlide+xml"/>
  <Override PartName="/ppt/notesSlides/notesSlide84.xml" ContentType="application/vnd.openxmlformats-officedocument.presentationml.notesSlide+xml"/>
  <Override PartName="/ppt/notesSlides/notesSlide85.xml" ContentType="application/vnd.openxmlformats-officedocument.presentationml.notesSlide+xml"/>
  <Override PartName="/ppt/notesSlides/notesSlide86.xml" ContentType="application/vnd.openxmlformats-officedocument.presentationml.notesSlide+xml"/>
  <Override PartName="/ppt/notesSlides/notesSlide87.xml" ContentType="application/vnd.openxmlformats-officedocument.presentationml.notesSlide+xml"/>
  <Override PartName="/ppt/notesSlides/notesSlide88.xml" ContentType="application/vnd.openxmlformats-officedocument.presentationml.notesSlide+xml"/>
  <Override PartName="/ppt/notesSlides/notesSlide89.xml" ContentType="application/vnd.openxmlformats-officedocument.presentationml.notesSlide+xml"/>
  <Override PartName="/ppt/notesSlides/notesSlide90.xml" ContentType="application/vnd.openxmlformats-officedocument.presentationml.notesSlide+xml"/>
  <Override PartName="/ppt/notesSlides/notesSlide91.xml" ContentType="application/vnd.openxmlformats-officedocument.presentationml.notesSlide+xml"/>
  <Override PartName="/ppt/notesSlides/notesSlide92.xml" ContentType="application/vnd.openxmlformats-officedocument.presentationml.notesSlide+xml"/>
  <Override PartName="/ppt/notesSlides/notesSlide93.xml" ContentType="application/vnd.openxmlformats-officedocument.presentationml.notesSlide+xml"/>
  <Override PartName="/ppt/notesSlides/notesSlide94.xml" ContentType="application/vnd.openxmlformats-officedocument.presentationml.notesSlide+xml"/>
  <Override PartName="/ppt/notesSlides/notesSlide95.xml" ContentType="application/vnd.openxmlformats-officedocument.presentationml.notesSlide+xml"/>
  <Override PartName="/ppt/notesSlides/notesSlide96.xml" ContentType="application/vnd.openxmlformats-officedocument.presentationml.notesSlide+xml"/>
  <Override PartName="/ppt/notesSlides/notesSlide97.xml" ContentType="application/vnd.openxmlformats-officedocument.presentationml.notesSlide+xml"/>
  <Override PartName="/ppt/notesSlides/notesSlide98.xml" ContentType="application/vnd.openxmlformats-officedocument.presentationml.notesSlide+xml"/>
  <Override PartName="/ppt/notesSlides/notesSlide99.xml" ContentType="application/vnd.openxmlformats-officedocument.presentationml.notesSlide+xml"/>
  <Override PartName="/ppt/notesSlides/notesSlide100.xml" ContentType="application/vnd.openxmlformats-officedocument.presentationml.notesSlide+xml"/>
  <Override PartName="/ppt/notesSlides/notesSlide10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3"/>
  </p:notesMasterIdLst>
  <p:sldIdLst>
    <p:sldId id="256" r:id="rId2"/>
    <p:sldId id="365" r:id="rId3"/>
    <p:sldId id="258" r:id="rId4"/>
    <p:sldId id="260" r:id="rId5"/>
    <p:sldId id="261" r:id="rId6"/>
    <p:sldId id="262" r:id="rId7"/>
    <p:sldId id="263" r:id="rId8"/>
    <p:sldId id="264" r:id="rId9"/>
    <p:sldId id="272" r:id="rId10"/>
    <p:sldId id="273" r:id="rId11"/>
    <p:sldId id="274" r:id="rId12"/>
    <p:sldId id="275" r:id="rId13"/>
    <p:sldId id="276" r:id="rId14"/>
    <p:sldId id="277" r:id="rId15"/>
    <p:sldId id="278" r:id="rId16"/>
    <p:sldId id="279" r:id="rId17"/>
    <p:sldId id="280" r:id="rId18"/>
    <p:sldId id="281" r:id="rId19"/>
    <p:sldId id="282" r:id="rId20"/>
    <p:sldId id="283" r:id="rId21"/>
    <p:sldId id="284" r:id="rId22"/>
    <p:sldId id="285" r:id="rId23"/>
    <p:sldId id="286" r:id="rId24"/>
    <p:sldId id="287" r:id="rId25"/>
    <p:sldId id="288" r:id="rId26"/>
    <p:sldId id="289" r:id="rId27"/>
    <p:sldId id="290" r:id="rId28"/>
    <p:sldId id="291" r:id="rId29"/>
    <p:sldId id="292" r:id="rId30"/>
    <p:sldId id="293" r:id="rId31"/>
    <p:sldId id="294" r:id="rId32"/>
    <p:sldId id="295" r:id="rId33"/>
    <p:sldId id="296" r:id="rId34"/>
    <p:sldId id="297" r:id="rId35"/>
    <p:sldId id="298" r:id="rId36"/>
    <p:sldId id="299" r:id="rId37"/>
    <p:sldId id="300" r:id="rId38"/>
    <p:sldId id="301" r:id="rId39"/>
    <p:sldId id="302" r:id="rId40"/>
    <p:sldId id="303" r:id="rId41"/>
    <p:sldId id="304" r:id="rId42"/>
    <p:sldId id="305" r:id="rId43"/>
    <p:sldId id="306" r:id="rId44"/>
    <p:sldId id="307" r:id="rId45"/>
    <p:sldId id="308" r:id="rId46"/>
    <p:sldId id="309" r:id="rId47"/>
    <p:sldId id="310" r:id="rId48"/>
    <p:sldId id="311" r:id="rId49"/>
    <p:sldId id="312" r:id="rId50"/>
    <p:sldId id="313" r:id="rId51"/>
    <p:sldId id="314" r:id="rId52"/>
    <p:sldId id="366" r:id="rId53"/>
    <p:sldId id="367" r:id="rId54"/>
    <p:sldId id="368" r:id="rId55"/>
    <p:sldId id="369" r:id="rId56"/>
    <p:sldId id="370" r:id="rId57"/>
    <p:sldId id="371" r:id="rId58"/>
    <p:sldId id="372" r:id="rId59"/>
    <p:sldId id="373" r:id="rId60"/>
    <p:sldId id="375" r:id="rId61"/>
    <p:sldId id="376" r:id="rId62"/>
    <p:sldId id="377" r:id="rId63"/>
    <p:sldId id="378" r:id="rId64"/>
    <p:sldId id="379" r:id="rId65"/>
    <p:sldId id="315" r:id="rId66"/>
    <p:sldId id="316" r:id="rId67"/>
    <p:sldId id="317" r:id="rId68"/>
    <p:sldId id="318" r:id="rId69"/>
    <p:sldId id="319" r:id="rId70"/>
    <p:sldId id="320" r:id="rId71"/>
    <p:sldId id="321" r:id="rId72"/>
    <p:sldId id="322" r:id="rId73"/>
    <p:sldId id="323" r:id="rId74"/>
    <p:sldId id="324" r:id="rId75"/>
    <p:sldId id="325" r:id="rId76"/>
    <p:sldId id="326" r:id="rId77"/>
    <p:sldId id="327" r:id="rId78"/>
    <p:sldId id="328" r:id="rId79"/>
    <p:sldId id="329" r:id="rId80"/>
    <p:sldId id="330" r:id="rId81"/>
    <p:sldId id="331" r:id="rId82"/>
    <p:sldId id="332" r:id="rId83"/>
    <p:sldId id="333" r:id="rId84"/>
    <p:sldId id="334" r:id="rId85"/>
    <p:sldId id="335" r:id="rId86"/>
    <p:sldId id="336" r:id="rId87"/>
    <p:sldId id="337" r:id="rId88"/>
    <p:sldId id="338" r:id="rId89"/>
    <p:sldId id="339" r:id="rId90"/>
    <p:sldId id="340" r:id="rId91"/>
    <p:sldId id="341" r:id="rId92"/>
    <p:sldId id="342" r:id="rId93"/>
    <p:sldId id="343" r:id="rId94"/>
    <p:sldId id="344" r:id="rId95"/>
    <p:sldId id="345" r:id="rId96"/>
    <p:sldId id="346" r:id="rId97"/>
    <p:sldId id="347" r:id="rId98"/>
    <p:sldId id="348" r:id="rId99"/>
    <p:sldId id="349" r:id="rId100"/>
    <p:sldId id="350" r:id="rId101"/>
    <p:sldId id="351" r:id="rId102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1224" y="5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6" Type="http://schemas.openxmlformats.org/officeDocument/2006/relationships/slide" Target="slides/slide15.xml"/><Relationship Id="rId107" Type="http://schemas.openxmlformats.org/officeDocument/2006/relationships/tableStyles" Target="tableStyles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102" Type="http://schemas.openxmlformats.org/officeDocument/2006/relationships/slide" Target="slides/slide101.xml"/><Relationship Id="rId5" Type="http://schemas.openxmlformats.org/officeDocument/2006/relationships/slide" Target="slides/slide4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59" Type="http://schemas.openxmlformats.org/officeDocument/2006/relationships/slide" Target="slides/slide58.xml"/><Relationship Id="rId103" Type="http://schemas.openxmlformats.org/officeDocument/2006/relationships/notesMaster" Target="notesMasters/notesMaster1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theme" Target="theme/theme1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presProps" Target="presProps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56" Type="http://schemas.openxmlformats.org/officeDocument/2006/relationships/slide" Target="slides/slide55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viewProps" Target="view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25" Type="http://schemas.openxmlformats.org/officeDocument/2006/relationships/slide" Target="slides/slide24.xml"/><Relationship Id="rId46" Type="http://schemas.openxmlformats.org/officeDocument/2006/relationships/slide" Target="slides/slide45.xml"/><Relationship Id="rId67" Type="http://schemas.openxmlformats.org/officeDocument/2006/relationships/slide" Target="slides/slide66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815377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0.xml"/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8.xml"/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0.xml"/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1.xml"/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3.xml"/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4.xml"/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7.xml"/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8.xml"/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0.xml"/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1.xml"/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2.xml"/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3.xml"/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4.xml"/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5.xml"/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6.xml"/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7.xml"/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8.xml"/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0.xml"/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1.xml"/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2.xml"/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3.xml"/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4.xml"/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5.xml"/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6.xml"/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7.xml"/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8.xml"/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80685415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96045149"/>
      </p:ext>
    </p:extLst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39406977"/>
      </p:ext>
    </p:extLst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7173617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2204809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6014816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44397395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23434405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82885517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7702079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44390214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63501810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11537751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09858813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415622418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07361999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915152204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324621982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14270611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532135502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3788815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185241265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04851939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6245383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48082589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32649490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1794436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04916288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445996842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656510153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033014316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20691590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036963439"/>
      </p:ext>
    </p:extLst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8437077"/>
      </p:ext>
    </p:extLst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96042228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790856152"/>
      </p:ext>
    </p:extLst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23902993"/>
      </p:ext>
    </p:extLst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73699451"/>
      </p:ext>
    </p:extLst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596118589"/>
      </p:ext>
    </p:extLst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016711688"/>
      </p:ext>
    </p:extLst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58656385"/>
      </p:ext>
    </p:extLst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50795929"/>
      </p:ext>
    </p:extLst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434153371"/>
      </p:ext>
    </p:extLst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643910559"/>
      </p:ext>
    </p:extLst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257887926"/>
      </p:ext>
    </p:extLst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01764666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04825566"/>
      </p:ext>
    </p:extLst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241537521"/>
      </p:ext>
    </p:extLst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175534352"/>
      </p:ext>
    </p:extLst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539821228"/>
      </p:ext>
    </p:extLst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923240986"/>
      </p:ext>
    </p:extLst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326923941"/>
      </p:ext>
    </p:extLst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231934560"/>
      </p:ext>
    </p:extLst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102235809"/>
      </p:ext>
    </p:extLst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214541205"/>
      </p:ext>
    </p:extLst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763560335"/>
      </p:ext>
    </p:extLst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9840120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30579842"/>
      </p:ext>
    </p:extLst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462928489"/>
      </p:ext>
    </p:extLst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616644401"/>
      </p:ext>
    </p:extLst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911285476"/>
      </p:ext>
    </p:extLst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484731202"/>
      </p:ext>
    </p:extLst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172012082"/>
      </p:ext>
    </p:extLst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37179267"/>
      </p:ext>
    </p:extLst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4351397"/>
      </p:ext>
    </p:extLst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1297473"/>
      </p:ext>
    </p:extLst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274187657"/>
      </p:ext>
    </p:extLst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7432010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936643514"/>
      </p:ext>
    </p:extLst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52816251"/>
      </p:ext>
    </p:extLst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711796146"/>
      </p:ext>
    </p:extLst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934758571"/>
      </p:ext>
    </p:extLst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439576483"/>
      </p:ext>
    </p:extLst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3446064"/>
      </p:ext>
    </p:extLst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68542496"/>
      </p:ext>
    </p:extLst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85170077"/>
      </p:ext>
    </p:extLst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798313620"/>
      </p:ext>
    </p:extLst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34993529"/>
      </p:ext>
    </p:extLst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0889935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178821396"/>
      </p:ext>
    </p:extLst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2869467"/>
      </p:ext>
    </p:extLst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66243987"/>
      </p:ext>
    </p:extLst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408024521"/>
      </p:ext>
    </p:extLst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123407420"/>
      </p:ext>
    </p:extLst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592565667"/>
      </p:ext>
    </p:extLst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763620842"/>
      </p:ext>
    </p:extLst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783374"/>
      </p:ext>
    </p:extLst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40198129"/>
      </p:ext>
    </p:extLst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68302009"/>
      </p:ext>
    </p:extLst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38383473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680991097"/>
      </p:ext>
    </p:extLst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27491190"/>
      </p:ext>
    </p:extLst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53790101"/>
      </p:ext>
    </p:extLst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311456740"/>
      </p:ext>
    </p:extLst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46084674"/>
      </p:ext>
    </p:extLst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591300206"/>
      </p:ext>
    </p:extLst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03420362"/>
      </p:ext>
    </p:extLst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447126335"/>
      </p:ext>
    </p:extLst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13962751"/>
      </p:ext>
    </p:extLst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198759633"/>
      </p:ext>
    </p:extLst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4780510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6/15/2018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599" cy="4526280"/>
          </a:xfrm>
          <a:prstGeom prst="rect">
            <a:avLst/>
          </a:prstGeom>
        </p:spPr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6/15/2018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6/15/2018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6/15/2018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6/15/2018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 dirty="0"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6/15/2018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iming>
    <p:tnLst>
      <p:par>
        <p:cTn id="1" dur="indefinite" restart="never" nodeType="tmRoot"/>
      </p:par>
    </p:tnLst>
  </p:timing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0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0.xml"/><Relationship Id="rId1" Type="http://schemas.openxmlformats.org/officeDocument/2006/relationships/slideLayout" Target="../slideLayouts/slideLayout5.xml"/></Relationships>
</file>

<file path=ppt/slides/_rels/slide10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1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5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5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5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5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5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5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5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5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5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5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5.xml"/></Relationships>
</file>

<file path=ppt/slides/_rels/slide5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6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5.xml"/></Relationships>
</file>

<file path=ppt/slides/_rels/slide6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5.xml"/></Relationships>
</file>

<file path=ppt/slides/_rels/slide6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5.xml"/></Relationships>
</file>

<file path=ppt/slides/_rels/slide6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5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5.xml"/></Relationships>
</file>

<file path=ppt/slides/_rels/slide6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5.xml"/></Relationships>
</file>

<file path=ppt/slides/_rels/slide6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5.xml"/></Relationships>
</file>

<file path=ppt/slides/_rels/slide6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5.xml"/></Relationships>
</file>

<file path=ppt/slides/_rels/slide6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8.xml"/><Relationship Id="rId1" Type="http://schemas.openxmlformats.org/officeDocument/2006/relationships/slideLayout" Target="../slideLayouts/slideLayout5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9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7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0.xml"/><Relationship Id="rId1" Type="http://schemas.openxmlformats.org/officeDocument/2006/relationships/slideLayout" Target="../slideLayouts/slideLayout5.xml"/></Relationships>
</file>

<file path=ppt/slides/_rels/slide7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1.xml"/><Relationship Id="rId1" Type="http://schemas.openxmlformats.org/officeDocument/2006/relationships/slideLayout" Target="../slideLayouts/slideLayout5.xml"/></Relationships>
</file>

<file path=ppt/slides/_rels/slide7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2.xml"/><Relationship Id="rId1" Type="http://schemas.openxmlformats.org/officeDocument/2006/relationships/slideLayout" Target="../slideLayouts/slideLayout5.xml"/></Relationships>
</file>

<file path=ppt/slides/_rels/slide7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3.xml"/><Relationship Id="rId1" Type="http://schemas.openxmlformats.org/officeDocument/2006/relationships/slideLayout" Target="../slideLayouts/slideLayout5.xml"/></Relationships>
</file>

<file path=ppt/slides/_rels/slide7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4.xml"/><Relationship Id="rId1" Type="http://schemas.openxmlformats.org/officeDocument/2006/relationships/slideLayout" Target="../slideLayouts/slideLayout5.xml"/></Relationships>
</file>

<file path=ppt/slides/_rels/slide7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5.xml"/><Relationship Id="rId1" Type="http://schemas.openxmlformats.org/officeDocument/2006/relationships/slideLayout" Target="../slideLayouts/slideLayout5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6.xml"/><Relationship Id="rId1" Type="http://schemas.openxmlformats.org/officeDocument/2006/relationships/slideLayout" Target="../slideLayouts/slideLayout5.xml"/></Relationships>
</file>

<file path=ppt/slides/_rels/slide7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7.xml"/><Relationship Id="rId1" Type="http://schemas.openxmlformats.org/officeDocument/2006/relationships/slideLayout" Target="../slideLayouts/slideLayout5.xml"/></Relationships>
</file>

<file path=ppt/slides/_rels/slide7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8.xml"/><Relationship Id="rId1" Type="http://schemas.openxmlformats.org/officeDocument/2006/relationships/slideLayout" Target="../slideLayouts/slideLayout5.xml"/></Relationships>
</file>

<file path=ppt/slides/_rels/slide7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9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8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0.xml"/><Relationship Id="rId1" Type="http://schemas.openxmlformats.org/officeDocument/2006/relationships/slideLayout" Target="../slideLayouts/slideLayout5.xml"/></Relationships>
</file>

<file path=ppt/slides/_rels/slide8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1.xml"/><Relationship Id="rId1" Type="http://schemas.openxmlformats.org/officeDocument/2006/relationships/slideLayout" Target="../slideLayouts/slideLayout5.xml"/></Relationships>
</file>

<file path=ppt/slides/_rels/slide8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2.xml"/><Relationship Id="rId1" Type="http://schemas.openxmlformats.org/officeDocument/2006/relationships/slideLayout" Target="../slideLayouts/slideLayout5.xml"/></Relationships>
</file>

<file path=ppt/slides/_rels/slide8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3.xml"/><Relationship Id="rId1" Type="http://schemas.openxmlformats.org/officeDocument/2006/relationships/slideLayout" Target="../slideLayouts/slideLayout5.xml"/></Relationships>
</file>

<file path=ppt/slides/_rels/slide8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4.xml"/><Relationship Id="rId1" Type="http://schemas.openxmlformats.org/officeDocument/2006/relationships/slideLayout" Target="../slideLayouts/slideLayout5.xml"/></Relationships>
</file>

<file path=ppt/slides/_rels/slide8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5.xml"/><Relationship Id="rId1" Type="http://schemas.openxmlformats.org/officeDocument/2006/relationships/slideLayout" Target="../slideLayouts/slideLayout5.xml"/></Relationships>
</file>

<file path=ppt/slides/_rels/slide8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6.xml"/><Relationship Id="rId1" Type="http://schemas.openxmlformats.org/officeDocument/2006/relationships/slideLayout" Target="../slideLayouts/slideLayout5.xml"/></Relationships>
</file>

<file path=ppt/slides/_rels/slide8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7.xml"/><Relationship Id="rId1" Type="http://schemas.openxmlformats.org/officeDocument/2006/relationships/slideLayout" Target="../slideLayouts/slideLayout5.xml"/></Relationships>
</file>

<file path=ppt/slides/_rels/slide8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8.xml"/><Relationship Id="rId1" Type="http://schemas.openxmlformats.org/officeDocument/2006/relationships/slideLayout" Target="../slideLayouts/slideLayout5.xml"/></Relationships>
</file>

<file path=ppt/slides/_rels/slide8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9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_rels/slide9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0.xml"/><Relationship Id="rId1" Type="http://schemas.openxmlformats.org/officeDocument/2006/relationships/slideLayout" Target="../slideLayouts/slideLayout5.xml"/></Relationships>
</file>

<file path=ppt/slides/_rels/slide9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1.xml"/><Relationship Id="rId1" Type="http://schemas.openxmlformats.org/officeDocument/2006/relationships/slideLayout" Target="../slideLayouts/slideLayout5.xml"/></Relationships>
</file>

<file path=ppt/slides/_rels/slide9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2.xml"/><Relationship Id="rId1" Type="http://schemas.openxmlformats.org/officeDocument/2006/relationships/slideLayout" Target="../slideLayouts/slideLayout5.xml"/></Relationships>
</file>

<file path=ppt/slides/_rels/slide9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3.xml"/><Relationship Id="rId1" Type="http://schemas.openxmlformats.org/officeDocument/2006/relationships/slideLayout" Target="../slideLayouts/slideLayout5.xml"/></Relationships>
</file>

<file path=ppt/slides/_rels/slide9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4.xml"/><Relationship Id="rId1" Type="http://schemas.openxmlformats.org/officeDocument/2006/relationships/slideLayout" Target="../slideLayouts/slideLayout5.xml"/></Relationships>
</file>

<file path=ppt/slides/_rels/slide9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5.xml"/><Relationship Id="rId1" Type="http://schemas.openxmlformats.org/officeDocument/2006/relationships/slideLayout" Target="../slideLayouts/slideLayout5.xml"/></Relationships>
</file>

<file path=ppt/slides/_rels/slide9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6.xml"/><Relationship Id="rId1" Type="http://schemas.openxmlformats.org/officeDocument/2006/relationships/slideLayout" Target="../slideLayouts/slideLayout5.xml"/></Relationships>
</file>

<file path=ppt/slides/_rels/slide9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7.xml"/><Relationship Id="rId1" Type="http://schemas.openxmlformats.org/officeDocument/2006/relationships/slideLayout" Target="../slideLayouts/slideLayout5.xml"/></Relationships>
</file>

<file path=ppt/slides/_rels/slide9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8.xml"/><Relationship Id="rId1" Type="http://schemas.openxmlformats.org/officeDocument/2006/relationships/slideLayout" Target="../slideLayouts/slideLayout5.xml"/></Relationships>
</file>

<file path=ppt/slides/_rels/slide9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 dirty="0"/>
          </a:p>
        </p:txBody>
      </p:sp>
      <p:sp>
        <p:nvSpPr>
          <p:cNvPr id="3" name="object 3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lang="en-US" sz="5800" b="1" i="1" spc="610" dirty="0" smtClean="0">
                <a:solidFill>
                  <a:srgbClr val="FFFFFF"/>
                </a:solidFill>
                <a:latin typeface="Yu Gothic UI Semibold"/>
                <a:cs typeface="Yu Gothic UI Semibold"/>
              </a:rPr>
              <a:t>5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87298" y="2342299"/>
            <a:ext cx="5685102" cy="17312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4130">
              <a:lnSpc>
                <a:spcPct val="100000"/>
              </a:lnSpc>
            </a:pPr>
            <a:r>
              <a:rPr lang="zh-TW" altLang="en-US" sz="3000" dirty="0" smtClean="0">
                <a:solidFill>
                  <a:srgbClr val="31377D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標楷體"/>
              </a:rPr>
              <a:t>第二课</a:t>
            </a:r>
            <a:endParaRPr sz="3000" dirty="0">
              <a:latin typeface="標楷體" panose="03000509000000000000" pitchFamily="65" charset="-120"/>
              <a:ea typeface="標楷體" panose="03000509000000000000" pitchFamily="65" charset="-120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1410"/>
              </a:spcBef>
            </a:pPr>
            <a:r>
              <a:rPr lang="zh-TW" altLang="en-US" sz="3600" dirty="0" smtClean="0">
                <a:solidFill>
                  <a:srgbClr val="231F20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標楷體"/>
              </a:rPr>
              <a:t>关于基改食品，我有话要说</a:t>
            </a:r>
            <a:endParaRPr sz="3600" dirty="0" smtClean="0">
              <a:latin typeface="標楷體" panose="03000509000000000000" pitchFamily="65" charset="-120"/>
              <a:ea typeface="標楷體" panose="03000509000000000000" pitchFamily="65" charset="-120"/>
              <a:cs typeface="標楷體"/>
            </a:endParaRPr>
          </a:p>
          <a:p>
            <a:pPr marL="24130">
              <a:lnSpc>
                <a:spcPct val="100000"/>
              </a:lnSpc>
              <a:spcBef>
                <a:spcPts val="1320"/>
              </a:spcBef>
            </a:pPr>
            <a:r>
              <a:rPr lang="en-US" sz="2400" b="1" spc="-20" dirty="0" smtClean="0">
                <a:solidFill>
                  <a:srgbClr val="075295"/>
                </a:solidFill>
                <a:latin typeface="Times New Roman"/>
                <a:cs typeface="Times New Roman"/>
              </a:rPr>
              <a:t>I have Something to Say about GM Foods</a:t>
            </a:r>
            <a:endParaRPr sz="24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huídá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(V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to answer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2296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I-9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回答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4344257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dàijià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(to pay a heavy) price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II-36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代价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9981109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zhǎngwò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(V)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hold, grasp, control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II-37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掌握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5267355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sǐ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Vp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die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I-10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3387376" y="1268343"/>
            <a:ext cx="3462486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死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4734367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huàtí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topic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I-11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话题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926452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wéihài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(V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to harm, be detrimental to, endanger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I-12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危害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231074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zànchéng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Vst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approve, in favor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I-13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赞成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975657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gèshì</a:t>
            </a:r>
            <a:r>
              <a:rPr lang="en-US" sz="720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gèyàng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Id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all types of, various kinds of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I-14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540443" y="1268343"/>
            <a:ext cx="9156354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各式各样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2912125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zhǐbúguò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only, no more than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I-15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1489421" y="1268343"/>
            <a:ext cx="7258398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只不过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3167387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zhǒngzǐ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seed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I-16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种子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664384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bǐrú</a:t>
            </a:r>
            <a:r>
              <a:rPr lang="en-US" sz="720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shuō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for example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I-17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1489422" y="1268343"/>
            <a:ext cx="7258397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比如说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707530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wéitāmìng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vitamin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I-18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1489421" y="1268343"/>
            <a:ext cx="7258398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维他命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93068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371600" y="38100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j</a:t>
            </a:r>
            <a:r>
              <a:rPr lang="en-US" altLang="zh-TW"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īgǎi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246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(N)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基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=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基因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,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改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=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改造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(see Book 3)</a:t>
            </a:r>
            <a:endParaRPr lang="en-US" altLang="zh-TW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2296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I-1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基改</a:t>
            </a:r>
            <a:r>
              <a:rPr lang="en-US" altLang="zh-TW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	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438087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shūguǒ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fruits and vegetables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I-19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蔬果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496710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kàng’ái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Vs) anti-cancerous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I-20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抗癌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5978789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guòmǐn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Vs) allergic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I-21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过敏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870817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huāshēng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peanut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I-22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花生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42494443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kēxuéjiā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scientist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I-23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1489421" y="1268343"/>
            <a:ext cx="7258398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科学家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5807734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fēngfù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Vs) rich (abundant in something) 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I-24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丰富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0363030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xiǎngyòng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(V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to enjoy the use of, enjoy (a meal)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I-25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享用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3988941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dádào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Vpt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reach, obtain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I-26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达到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3815683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yùfáng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Vst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prevent, guard against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I-27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预防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507633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jíbìng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N) illness, sickness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I-28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疾病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317616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371600" y="38100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n</a:t>
            </a:r>
            <a:r>
              <a:rPr lang="en-US" altLang="zh-TW"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óngliáng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9"/>
            <a:ext cx="7687867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) 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农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=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农作物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, 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crop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;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粮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=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粮食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,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food</a:t>
            </a:r>
            <a:endParaRPr lang="en-US" altLang="zh-TW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2296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I-2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农粮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036431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xiàoguǒ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effect, results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I-29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效果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416250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hǎojǐ</a:t>
            </a:r>
            <a:r>
              <a:rPr lang="en-US" sz="720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zhǒng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 number of, quite a few kinds of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I-30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28600" y="1268343"/>
            <a:ext cx="11054309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好几（种）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2062226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jǐnggào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V/N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warn, warning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I-31</a:t>
            </a:r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警告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770242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túpò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04800" y="5242173"/>
            <a:ext cx="8684501" cy="9848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Vpt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make a breakthrough, 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top,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break (a record, number)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I-32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突破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76942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liángshí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food, foodstuff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I-33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粮食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2392076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zǎowǎn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Adv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sooner or later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I-34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早晚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4352090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bùjǐn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Adv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not only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I-35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不仅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38841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nóngzuòwù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N) crop, produce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I-36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1489421" y="1268343"/>
            <a:ext cx="7258398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农作物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014572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dǐkàng</a:t>
            </a:r>
            <a:r>
              <a:rPr lang="en-US" sz="720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resistance, immunity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I-37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1489421" y="1268343"/>
            <a:ext cx="7258398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抵抗力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741792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chónghài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N) damage by pests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I-38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虫害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3337142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371600" y="38100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gu</a:t>
            </a:r>
            <a:r>
              <a:rPr lang="en-US" altLang="zh-TW"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ǎngbò</a:t>
            </a:r>
            <a:r>
              <a:rPr lang="en-US" altLang="zh-TW" sz="7200" dirty="0" smtClean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jiémù</a:t>
            </a:r>
            <a:endParaRPr lang="en-US"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2461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/>
                <a:cs typeface="Times New Roman"/>
              </a:rPr>
              <a:t>．</a:t>
            </a:r>
            <a:r>
              <a:rPr lang="en-US" altLang="zh-TW" sz="3200" dirty="0" smtClean="0">
                <a:latin typeface="Times New Roman"/>
                <a:cs typeface="Times New Roman"/>
              </a:rPr>
              <a:t>(</a:t>
            </a:r>
            <a:r>
              <a:rPr lang="en-US" altLang="zh-TW" sz="3200" dirty="0" err="1" smtClean="0">
                <a:latin typeface="Times New Roman"/>
                <a:cs typeface="Times New Roman"/>
              </a:rPr>
              <a:t>Ph</a:t>
            </a:r>
            <a:r>
              <a:rPr lang="en-US" altLang="zh-TW" sz="3200" dirty="0" smtClean="0">
                <a:latin typeface="Times New Roman"/>
                <a:cs typeface="Times New Roman"/>
              </a:rPr>
              <a:t>) broadcast program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2296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I-3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540445" y="1268343"/>
            <a:ext cx="9156354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广播节目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4816207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chǎnliàng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output, yield, production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I-39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产量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5160676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jīhuāng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famine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I-40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饥荒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3918079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hányǒu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Vst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contain, 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have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I-41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含有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2385130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dàdòu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soybean, soya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I-42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大豆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579813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yùmǐ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(N)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corn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2296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I-43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玉米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783591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mìbù</a:t>
            </a:r>
            <a:r>
              <a:rPr lang="en-US" sz="720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kěfēn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Id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inseparable, integrated with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I-44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540443" y="1268343"/>
            <a:ext cx="9156354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密不可分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420265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shēngchǎn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(V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to produce, manufacture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I-45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生产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266259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quēshǎo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Vst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be in shortage of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I-46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缺少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7297002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y</a:t>
            </a:r>
            <a:r>
              <a:rPr lang="en-US" altLang="zh-TW"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ī</a:t>
            </a:r>
            <a:r>
              <a:rPr lang="en-US" altLang="zh-TW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l</a:t>
            </a:r>
            <a:r>
              <a:rPr lang="en-US"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Vst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rely on, depend on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I-47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依赖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964272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jìnkǒu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(V)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import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I-48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进口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5408524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371600" y="38100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zhǔchírén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52400" y="5638800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host, MC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2296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I-4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1489422" y="1268343"/>
            <a:ext cx="7258398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主持人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7962513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wéijī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crisis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I-49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危机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7911328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shēngwù</a:t>
            </a:r>
            <a:r>
              <a:rPr lang="en-US" sz="720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kējì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bio-tech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I-50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540443" y="1268343"/>
            <a:ext cx="9156354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生物科技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449229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jīgòu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organization, depts. of gov’t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I-51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机构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771006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zhèngjù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proof, evidence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I-52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证据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8260894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zhèngmíng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V/N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prove;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proof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I-53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证明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657191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réntǐ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human body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I-54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人体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362399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jiélùn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conclusion</a:t>
            </a:r>
            <a:endParaRPr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I-55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结论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7770917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shēngzhǎng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Vi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grow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I-56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生长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2832750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chúcǎojì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weed killer, herbicide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I-57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1489422" y="1268343"/>
            <a:ext cx="7258398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除草剂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4646265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wùzhí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matter, substance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I-58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物质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6558653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tīngzhòng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N) listening audience, listeners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2296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I-5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400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听众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625343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guàiwù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monster 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I-59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怪物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41777349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yuánliào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raw materials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6764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I-60</a:t>
            </a:r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209800" y="1314510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原料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4630207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bāozhuāng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packaging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954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I-61</a:t>
            </a:r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包装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397807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biāoshì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V/N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label; mark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I-62</a:t>
            </a:r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标示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9299085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yíqiè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Det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all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I-63</a:t>
            </a:r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一切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706207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kūnchóng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N) insect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II-1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2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昆虫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920159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búyùn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1000" y="5409694"/>
            <a:ext cx="86083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Vs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be infertile, barren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II-2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不孕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406699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líhuàn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334000"/>
            <a:ext cx="8151101" cy="9848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Vpt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come down with, be 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stricken with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suffer from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II-3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罹患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8072630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áizhèng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cancer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II-4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癌症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5315453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píngguǒ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apple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II-5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苹果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2235375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bò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V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to broadcast</a:t>
            </a:r>
          </a:p>
        </p:txBody>
      </p:sp>
      <p:sp>
        <p:nvSpPr>
          <p:cNvPr id="5" name="文字方塊 4"/>
          <p:cNvSpPr txBox="1"/>
          <p:nvPr/>
        </p:nvSpPr>
        <p:spPr>
          <a:xfrm>
            <a:off x="8229600" y="892314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I-6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3387377" y="1268343"/>
            <a:ext cx="3462486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播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6216988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guīyú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salmon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II-6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鲑鱼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217069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bùzhī</a:t>
            </a:r>
            <a:r>
              <a:rPr lang="en-US" sz="720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bùjué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72199" y="5204073"/>
            <a:ext cx="8684501" cy="9848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Id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without even realizing it, before you </a:t>
            </a:r>
            <a:endParaRPr lang="zh-TW" altLang="zh-TW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even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know it, without one 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even noticing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II-7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540443" y="1268343"/>
            <a:ext cx="9156354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不知不觉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364099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biànbié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distinguish, tell apart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II-8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辨别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450294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ānxīn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57200" y="5409694"/>
            <a:ext cx="8151101" cy="9848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Vs) to have peace of mind, set one’s </a:t>
            </a:r>
            <a:endParaRPr lang="zh-TW" altLang="zh-TW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mind at rest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II-9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安心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9372273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zázhì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magazine, journal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II-10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杂志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2904243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biānjí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(V)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edit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II-11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编辑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4282935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hòuguǒ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consequence, result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II-12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后果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3815105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zácǎo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weed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II-13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杂草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6598893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mǒu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Det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certain, some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II-14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3387376" y="1268343"/>
            <a:ext cx="3462486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某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759896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zhuānlì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patent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II-15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专利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520566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chóngzi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insect, bug</a:t>
            </a:r>
          </a:p>
        </p:txBody>
      </p:sp>
      <p:sp>
        <p:nvSpPr>
          <p:cNvPr id="5" name="文字方塊 4"/>
          <p:cNvSpPr txBox="1"/>
          <p:nvPr/>
        </p:nvSpPr>
        <p:spPr>
          <a:xfrm>
            <a:off x="82296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I-7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9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虫子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0879403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nóngmín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farmer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II-16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农民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229177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shōugòu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(V)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acquire, buy out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II-17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收购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545434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jūgāo</a:t>
            </a:r>
            <a:r>
              <a:rPr lang="en-US" sz="720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búxià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Id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remain high, won’t come down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II-18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540443" y="1268343"/>
            <a:ext cx="9156354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居高不下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744471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juéduì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Adv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absolutely, in no way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II-19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绝对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261957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fúhé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Vst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meet with, conform with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II-20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符合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812223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fēi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Vst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not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(classical Chinese)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II-21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3387376" y="1268343"/>
            <a:ext cx="3462486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非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250435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shìshí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fact, truth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II-22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事实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618012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zhòngzhí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(V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 to plant, cultivate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II-23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种植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038854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zǒng</a:t>
            </a:r>
            <a:r>
              <a:rPr lang="en-US" sz="7200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yòngliàng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Ph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total dosage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II-24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1489421" y="1268343"/>
            <a:ext cx="7258398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总用量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7587098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gōngjīn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kilogram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II-25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公斤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8639494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gébì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next door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2296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I-8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隔壁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0549503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jíbiàn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Conj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even if, despite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II-26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即便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41649154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jiān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Adv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concurrently, simultaneously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II-27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3387376" y="1268343"/>
            <a:ext cx="3462486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兼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5032164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qīpiàn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deceive, scam, cheat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II-28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欺骗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834574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guórén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(our) fellow countrymen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II-29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国人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92042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lìfǎ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V-</a:t>
            </a:r>
            <a:r>
              <a:rPr lang="en-US" altLang="zh-TW" sz="3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sep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make a law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II-30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立法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038431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yǐ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Adv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so as to, such that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II-31</a:t>
            </a:r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3387376" y="1268343"/>
            <a:ext cx="3462486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以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556966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wéihù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safeguard, protect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II-32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维护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74881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shénqí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Vs) magical, miraculous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II-33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神奇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3909018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shǒuduàn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means, measure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II-34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手段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73093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641791" y="3886200"/>
            <a:ext cx="7038975" cy="11079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en-US" sz="7200" dirty="0" err="1">
                <a:solidFill>
                  <a:srgbClr val="075295"/>
                </a:solidFill>
                <a:latin typeface="Times New Roman"/>
                <a:cs typeface="Times New Roman"/>
              </a:rPr>
              <a:t>fùchū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6845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zh-TW" alt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．</a:t>
            </a:r>
            <a:r>
              <a:rPr lang="en-US" altLang="zh-TW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(V) </a:t>
            </a:r>
            <a:r>
              <a:rPr lang="en-US" altLang="zh-TW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pay (a heavy price for)</a:t>
            </a:r>
            <a:endParaRPr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8153400" y="914400"/>
            <a:ext cx="1219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000" dirty="0" smtClean="0">
                <a:solidFill>
                  <a:srgbClr val="075295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II-35</a:t>
            </a:r>
            <a:endParaRPr lang="zh-TW" altLang="en-US" sz="20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  <a:p>
            <a:endParaRPr lang="zh-TW" altLang="en-US" sz="2000" dirty="0"/>
          </a:p>
        </p:txBody>
      </p:sp>
      <p:sp>
        <p:nvSpPr>
          <p:cNvPr id="4" name="矩形 3"/>
          <p:cNvSpPr/>
          <p:nvPr/>
        </p:nvSpPr>
        <p:spPr>
          <a:xfrm>
            <a:off x="2438398" y="1268343"/>
            <a:ext cx="5360443" cy="236988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lang="zh-TW" altLang="en-US" sz="14800" dirty="0">
                <a:latin typeface="標楷體" panose="03000509000000000000" pitchFamily="65" charset="-120"/>
                <a:ea typeface="標楷體" panose="03000509000000000000" pitchFamily="65" charset="-120"/>
                <a:cs typeface="Times New Roman"/>
              </a:rPr>
              <a:t>付出</a:t>
            </a:r>
            <a:endParaRPr lang="en-US" altLang="zh-TW" sz="14800" dirty="0">
              <a:latin typeface="標楷體" panose="03000509000000000000" pitchFamily="65" charset="-120"/>
              <a:ea typeface="標楷體" panose="03000509000000000000" pitchFamily="65" charset="-120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0200530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155</TotalTime>
  <Words>1094</Words>
  <Application>Microsoft Office PowerPoint</Application>
  <PresentationFormat>如螢幕大小 (4:3)</PresentationFormat>
  <Paragraphs>406</Paragraphs>
  <Slides>101</Slides>
  <Notes>101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101</vt:i4>
      </vt:variant>
    </vt:vector>
  </HeadingPairs>
  <TitlesOfParts>
    <vt:vector size="107" baseType="lpstr">
      <vt:lpstr>Yu Gothic UI Semibold</vt:lpstr>
      <vt:lpstr>新細明體</vt:lpstr>
      <vt:lpstr>標楷體</vt:lpstr>
      <vt:lpstr>Calibri</vt:lpstr>
      <vt:lpstr>Times New Roman</vt:lpstr>
      <vt:lpstr>Office Theme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PC-5165</dc:creator>
  <cp:lastModifiedBy>PC-5165</cp:lastModifiedBy>
  <cp:revision>30</cp:revision>
  <dcterms:created xsi:type="dcterms:W3CDTF">2017-05-11T16:59:40Z</dcterms:created>
  <dcterms:modified xsi:type="dcterms:W3CDTF">2018-06-15T07:47:18Z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2017-05-11T00:00:00Z</vt:filetime>
  </property>
  <property fmtid="{D5CDD505-2E9C-101B-9397-08002B2CF9AE}" pid="3" name="LastSaved">
    <vt:filetime>2017-05-11T00:00:00Z</vt:filetime>
  </property>
</Properties>
</file>