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83" r:id="rId2"/>
    <p:sldId id="270" r:id="rId3"/>
    <p:sldId id="271" r:id="rId4"/>
    <p:sldId id="272" r:id="rId5"/>
    <p:sldId id="273" r:id="rId6"/>
    <p:sldId id="276" r:id="rId7"/>
    <p:sldId id="278" r:id="rId8"/>
    <p:sldId id="279" r:id="rId9"/>
    <p:sldId id="28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2018/6/15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13631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十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课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同性婚姻合法化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Legalizing Same Sex Marriage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9026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站在同一阵线</a:t>
            </a:r>
            <a:endParaRPr lang="zh-TW" altLang="en-US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总统承诺会倾听</a:t>
            </a:r>
            <a:r>
              <a:rPr lang="en-US" altLang="zh-TW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24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qīngtīng</a:t>
            </a:r>
            <a:r>
              <a:rPr lang="en-US" altLang="zh-TW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listen attentively)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人民的心声，并且带领政府，和人民站在同一阵线。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和（跟）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没有两样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基改食品看起来跟一般食品没有两样，大部分的人很难从外观辨别，因此怎么能吃得安心呢？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与（跟）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无关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某些科学家认为，从地球的历史来看，气候变化是自然的一部分，跟人类活动无关。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连在一起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专家分析，商人早就把都市计划与房价连在一起，使得现在房地产价格居高不下。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做为口号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人权团体往往以「尊重生命」做为口号，要求废除死刑。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无视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做为政治人物，不应该为了满足自己的利益而无视人民的权益。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6745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，无异（于）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政府强制收富人税养穷人，这种劫富济贫的手段，无异于强盗。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，有赖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市长表示，如何解决停滞不前的发展问题，有赖政府和地方讨论出合理的预算分配。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81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331</Words>
  <Application>Microsoft Office PowerPoint</Application>
  <PresentationFormat>如螢幕大小 (4:3)</PresentationFormat>
  <Paragraphs>29</Paragraphs>
  <Slides>9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5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 A跟B站在同一阵线</vt:lpstr>
      <vt:lpstr>2. A和（跟）B没有两样</vt:lpstr>
      <vt:lpstr>3. A与（跟）B无关</vt:lpstr>
      <vt:lpstr>4.把A跟B连在一起</vt:lpstr>
      <vt:lpstr>1.以…做为口号</vt:lpstr>
      <vt:lpstr>2.无视…的N</vt:lpstr>
      <vt:lpstr>3. A，无异（于）B</vt:lpstr>
      <vt:lpstr>4. A，有赖B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25</cp:revision>
  <dcterms:created xsi:type="dcterms:W3CDTF">2006-08-16T00:00:00Z</dcterms:created>
  <dcterms:modified xsi:type="dcterms:W3CDTF">2018-06-15T07:45:38Z</dcterms:modified>
</cp:coreProperties>
</file>