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83" r:id="rId2"/>
    <p:sldId id="270" r:id="rId3"/>
    <p:sldId id="271" r:id="rId4"/>
    <p:sldId id="272" r:id="rId5"/>
    <p:sldId id="276" r:id="rId6"/>
    <p:sldId id="278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62661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5456502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八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左右为难的难民问题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The Dilemma of the Immigration Issue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918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化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俗话说「化悲愤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bēifèn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grief and anger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为力量」，是希望有人在难过时，可以把负面的情绪转成帮助前进的力量。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根据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的统计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根据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的数据显示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每个人都应有运动的习惯，但不应过度。根据对舞者问卷的统计，从小学跳舞的女生，约有八成都受过伤。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向来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这家企业的录取标准向来严格，其政策是「宁缺勿滥」。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优先于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对王太太来说，家庭永远优先于她的事业。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罢了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这件事没有所谓的对与错，你们两个只不过立场不同罢了。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息息相关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房地产的趋势与国家的经济情况息息相关。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256</Words>
  <Application>Microsoft Office PowerPoint</Application>
  <PresentationFormat>如螢幕大小 (4:3)</PresentationFormat>
  <Paragraphs>23</Paragraphs>
  <Slides>7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3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1.化A为B </vt:lpstr>
      <vt:lpstr>2.根据…的统计/根据…的数据显示</vt:lpstr>
      <vt:lpstr>3.向来</vt:lpstr>
      <vt:lpstr>1. A优先于B</vt:lpstr>
      <vt:lpstr>2.只不过…罢了</vt:lpstr>
      <vt:lpstr>3. A与B息息相关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24</cp:revision>
  <dcterms:created xsi:type="dcterms:W3CDTF">2006-08-16T00:00:00Z</dcterms:created>
  <dcterms:modified xsi:type="dcterms:W3CDTF">2018-06-15T07:43:37Z</dcterms:modified>
</cp:coreProperties>
</file>