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  <p:sldId id="339" r:id="rId91"/>
    <p:sldId id="340" r:id="rId92"/>
    <p:sldId id="341" r:id="rId93"/>
    <p:sldId id="342" r:id="rId94"/>
    <p:sldId id="343" r:id="rId95"/>
    <p:sldId id="344" r:id="rId96"/>
    <p:sldId id="345" r:id="rId9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214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4170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98718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3835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77568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768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2830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6501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3243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827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207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9064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5457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1823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3817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3936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2286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2563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06422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4278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53858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99008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02801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35526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573075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2417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5626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479465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624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4688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435486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094641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909477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508666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63124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69715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94320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81237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006728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003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473480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946149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114799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333994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240140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209878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82958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46959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95444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6219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00908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913532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181670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76939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46898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23217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745116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11618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36060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69446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5967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436730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42692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86171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07543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50810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327757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312551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72321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688394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02045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836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86905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10484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574390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24897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27622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1483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377841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14141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24666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74139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624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53290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19829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847380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8462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7" r:id="rId55"/>
    <p:sldLayoutId id="2147483718" r:id="rId56"/>
    <p:sldLayoutId id="2147483719" r:id="rId57"/>
    <p:sldLayoutId id="2147483720" r:id="rId58"/>
    <p:sldLayoutId id="2147483721" r:id="rId59"/>
    <p:sldLayoutId id="2147483722" r:id="rId60"/>
    <p:sldLayoutId id="2147483723" r:id="rId61"/>
    <p:sldLayoutId id="2147483724" r:id="rId62"/>
    <p:sldLayoutId id="2147483725" r:id="rId63"/>
    <p:sldLayoutId id="2147483726" r:id="rId64"/>
    <p:sldLayoutId id="2147483727" r:id="rId65"/>
    <p:sldLayoutId id="2147483728" r:id="rId66"/>
    <p:sldLayoutId id="2147483729" r:id="rId67"/>
    <p:sldLayoutId id="2147483730" r:id="rId68"/>
    <p:sldLayoutId id="2147483731" r:id="rId69"/>
    <p:sldLayoutId id="2147483732" r:id="rId70"/>
    <p:sldLayoutId id="2147483733" r:id="rId71"/>
    <p:sldLayoutId id="2147483734" r:id="rId72"/>
    <p:sldLayoutId id="2147483735" r:id="rId73"/>
    <p:sldLayoutId id="2147483736" r:id="rId74"/>
    <p:sldLayoutId id="2147483737" r:id="rId75"/>
    <p:sldLayoutId id="2147483738" r:id="rId76"/>
    <p:sldLayoutId id="2147483739" r:id="rId77"/>
    <p:sldLayoutId id="2147483740" r:id="rId78"/>
    <p:sldLayoutId id="2147483741" r:id="rId79"/>
    <p:sldLayoutId id="2147483742" r:id="rId80"/>
    <p:sldLayoutId id="2147483743" r:id="rId81"/>
    <p:sldLayoutId id="2147483744" r:id="rId82"/>
    <p:sldLayoutId id="2147483745" r:id="rId83"/>
    <p:sldLayoutId id="2147483746" r:id="rId84"/>
    <p:sldLayoutId id="2147483747" r:id="rId85"/>
    <p:sldLayoutId id="2147483748" r:id="rId86"/>
    <p:sldLayoutId id="2147483749" r:id="rId87"/>
    <p:sldLayoutId id="2147483750" r:id="rId88"/>
    <p:sldLayoutId id="2147483751" r:id="rId89"/>
    <p:sldLayoutId id="2147483752" r:id="rId90"/>
    <p:sldLayoutId id="2147483753" r:id="rId91"/>
    <p:sldLayoutId id="2147483754" r:id="rId92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4565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左右为难的难民问题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Dilemma of the Immigration Issue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分担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share a burden, share responsibility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281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145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turn into, change into, convert into, transform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8965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转机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zhuǎnjī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(</a:t>
            </a:r>
            <a:r>
              <a:rPr lang="en-US" altLang="zh-TW" dirty="0"/>
              <a:t>life-saving) opportunity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9626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海面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hǎimiàn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surface of the ocean/sea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8429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难以数计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nányǐ</a:t>
            </a:r>
            <a:r>
              <a:rPr lang="en-US" altLang="zh-TW" dirty="0"/>
              <a:t> </a:t>
            </a:r>
            <a:r>
              <a:rPr lang="en-US" altLang="zh-TW" dirty="0" err="1"/>
              <a:t>shùjì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countless </a:t>
            </a:r>
            <a:r>
              <a:rPr lang="en-US" altLang="zh-TW" dirty="0"/>
              <a:t>(lit. hard to calculate)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58543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尸体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shītǐ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corpse</a:t>
            </a:r>
            <a:r>
              <a:rPr lang="en-US" altLang="zh-TW" dirty="0"/>
              <a:t>, 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8892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怵目惊心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657600"/>
            <a:ext cx="6324601" cy="4526280"/>
          </a:xfrm>
        </p:spPr>
        <p:txBody>
          <a:bodyPr/>
          <a:lstStyle/>
          <a:p>
            <a:r>
              <a:rPr lang="en-US" altLang="zh-TW" dirty="0" err="1"/>
              <a:t>chùmù</a:t>
            </a:r>
            <a:r>
              <a:rPr lang="en-US" altLang="zh-TW" dirty="0"/>
              <a:t> </a:t>
            </a:r>
            <a:r>
              <a:rPr lang="en-US" altLang="zh-TW" dirty="0" err="1"/>
              <a:t>jīngxīn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shocked </a:t>
            </a:r>
            <a:r>
              <a:rPr lang="en-US" altLang="zh-TW" dirty="0"/>
              <a:t>to witness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9634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98799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mào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risk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2346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联合国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Liánhéguó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United </a:t>
            </a:r>
            <a:r>
              <a:rPr lang="en-US" altLang="zh-TW" dirty="0"/>
              <a:t>Nations, UN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64140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Ptc</a:t>
            </a:r>
            <a:r>
              <a:rPr lang="en-US" altLang="zh-TW" dirty="0" smtClean="0"/>
              <a:t>) until </a:t>
            </a:r>
            <a:r>
              <a:rPr lang="en-US" altLang="zh-TW" dirty="0"/>
              <a:t>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376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左右为难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581400"/>
            <a:ext cx="7696200" cy="4526280"/>
          </a:xfrm>
        </p:spPr>
        <p:txBody>
          <a:bodyPr/>
          <a:lstStyle/>
          <a:p>
            <a:r>
              <a:rPr lang="en-US" altLang="zh-TW" dirty="0" err="1"/>
              <a:t>zuǒyòu</a:t>
            </a:r>
            <a:r>
              <a:rPr lang="en-US" altLang="zh-TW" dirty="0"/>
              <a:t> </a:t>
            </a:r>
            <a:r>
              <a:rPr lang="en-US" altLang="zh-TW" dirty="0" err="1"/>
              <a:t>wéinán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162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Id) in </a:t>
            </a:r>
            <a:r>
              <a:rPr lang="en-US" altLang="zh-TW" dirty="0"/>
              <a:t>a dilemma, be in a bind, in a predicament, in a fix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7663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庇护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asylum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0632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人数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number </a:t>
            </a:r>
            <a:r>
              <a:rPr lang="en-US" altLang="zh-TW" dirty="0"/>
              <a:t>of people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4970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面临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miànlín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face, confront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7843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团结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tuánjié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unite, form solidarity with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7536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召开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zhàokāi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convene, hold (a meeting)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1868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0" y="1283970"/>
            <a:ext cx="7623208" cy="2983230"/>
          </a:xfrm>
        </p:spPr>
        <p:txBody>
          <a:bodyPr/>
          <a:lstStyle/>
          <a:p>
            <a:r>
              <a:rPr lang="zh-TW" altLang="zh-TW" dirty="0" smtClean="0"/>
              <a:t>高峰会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gāofēng</a:t>
            </a:r>
            <a:r>
              <a:rPr lang="en-US" altLang="zh-TW" dirty="0"/>
              <a:t> </a:t>
            </a:r>
            <a:r>
              <a:rPr lang="en-US" altLang="zh-TW" dirty="0" err="1"/>
              <a:t>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Summit </a:t>
            </a:r>
            <a:r>
              <a:rPr lang="en-US" altLang="zh-TW" dirty="0"/>
              <a:t>(meeting)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4713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领袖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lǐngxiù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leader</a:t>
            </a:r>
            <a:r>
              <a:rPr lang="en-US" altLang="zh-TW" dirty="0"/>
              <a:t>, head of a state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0049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消除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xiāochú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eliminate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3424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仇外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chóuwài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anti-foreign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1441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前</a:t>
            </a:r>
            <a:r>
              <a:rPr lang="en-US" altLang="zh-TW" dirty="0"/>
              <a:t>-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former-</a:t>
            </a:r>
            <a:r>
              <a:rPr lang="en-US" altLang="zh-TW" dirty="0"/>
              <a:t>, ex-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70397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难民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05200"/>
            <a:ext cx="4876801" cy="4526280"/>
          </a:xfrm>
        </p:spPr>
        <p:txBody>
          <a:bodyPr/>
          <a:lstStyle/>
          <a:p>
            <a:r>
              <a:rPr lang="en-US" altLang="zh-TW" sz="9600" dirty="0" err="1"/>
              <a:t>nànmín</a:t>
            </a:r>
            <a:endParaRPr lang="zh-TW" altLang="en-US" sz="14800" dirty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anose="03000509000000000000" pitchFamily="65" charset="-120"/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refugees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4380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欧巴马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ubāmǎ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Barack </a:t>
            </a:r>
            <a:r>
              <a:rPr lang="en-US" altLang="zh-TW" dirty="0"/>
              <a:t>Obama (former US president)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98902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会议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huìyì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conference</a:t>
            </a:r>
            <a:r>
              <a:rPr lang="en-US" altLang="zh-TW" dirty="0"/>
              <a:t>, meeting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82302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主义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“-</a:t>
            </a:r>
            <a:r>
              <a:rPr lang="en-US" altLang="zh-TW" dirty="0"/>
              <a:t>ism” (as in terrorism, Communism)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252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21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受害者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136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shòuhàizhě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245322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向来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always</a:t>
            </a:r>
            <a:r>
              <a:rPr lang="en-US" altLang="zh-TW" dirty="0"/>
              <a:t>, all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0205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单一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dānyī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336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one</a:t>
            </a:r>
            <a:r>
              <a:rPr lang="en-US" altLang="zh-TW" dirty="0"/>
              <a:t>, single (any one country’s responsibility)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18873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共同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together</a:t>
            </a:r>
            <a:r>
              <a:rPr lang="en-US" altLang="zh-TW" dirty="0"/>
              <a:t>, jointly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68584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排外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páiwài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anti-foreign</a:t>
            </a:r>
            <a:r>
              <a:rPr lang="en-US" altLang="zh-TW" dirty="0"/>
              <a:t>, xenophobic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98456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融入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róngrù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integrate, blend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3980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收容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shōuróng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offer refuge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185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男童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nántóng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boy, male child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36296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或许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huòxǔ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perhaps</a:t>
            </a:r>
            <a:r>
              <a:rPr lang="en-US" altLang="zh-TW" dirty="0"/>
              <a:t>, probably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32361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4592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劳动力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0595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láodònglì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manpower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52639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转化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zhuǎnhuà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239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change into, transform into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97591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里约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Lǐyuē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Rio</a:t>
            </a:r>
            <a:r>
              <a:rPr lang="en-US" altLang="zh-TW" dirty="0"/>
              <a:t>, </a:t>
            </a:r>
            <a:r>
              <a:rPr lang="en-US" altLang="zh-TW" dirty="0" err="1"/>
              <a:t>Brasil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44908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奥运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cap="all" dirty="0" err="1"/>
              <a:t>à</a:t>
            </a:r>
            <a:r>
              <a:rPr lang="en-US" altLang="zh-TW" dirty="0" err="1"/>
              <a:t>oyùn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Olympics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195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首度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shǒudù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first </a:t>
            </a:r>
            <a:r>
              <a:rPr lang="en-US" altLang="zh-TW" dirty="0"/>
              <a:t>time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9373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代表队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dàibiǎoduì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representative </a:t>
            </a:r>
            <a:r>
              <a:rPr lang="en-US" altLang="zh-TW" dirty="0"/>
              <a:t>team, team representing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94595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逃离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táolí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escape from, flee from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159660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战火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zhànhuǒ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fires </a:t>
            </a:r>
            <a:r>
              <a:rPr lang="en-US" altLang="zh-TW" dirty="0"/>
              <a:t>of war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81357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残障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cánzhàng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physical </a:t>
            </a:r>
            <a:r>
              <a:rPr lang="en-US" altLang="zh-TW" dirty="0"/>
              <a:t>disability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441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溺死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nìsǐ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drown (to death), die from drowning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38928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忘掉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wàngdiào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forget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27784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英雄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yīngxióng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hero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916003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身分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identification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45538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 smtClean="0"/>
              <a:t>索马</a:t>
            </a:r>
            <a:r>
              <a:rPr lang="zh-TW" altLang="en-US" dirty="0" smtClean="0"/>
              <a:t>利亞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Suǒmǎlìyǎ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Somalia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78373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之后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subsequent </a:t>
            </a:r>
            <a:r>
              <a:rPr lang="en-US" altLang="zh-TW" dirty="0"/>
              <a:t>to that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67409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参选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cānxuǎn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run in an election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59795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肤色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fūsè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skin </a:t>
            </a:r>
            <a:r>
              <a:rPr lang="en-US" altLang="zh-TW" dirty="0"/>
              <a:t>color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020031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早日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zǎorì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soon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55486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扶持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support, help, aid, assist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88448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优先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yōuxiān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to </a:t>
            </a:r>
            <a:r>
              <a:rPr lang="en-US" altLang="zh-TW" dirty="0"/>
              <a:t>be given priority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803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震惊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shock, stun, startle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674132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无力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incapable </a:t>
            </a:r>
            <a:r>
              <a:rPr lang="en-US" altLang="zh-TW" dirty="0"/>
              <a:t>of, powerless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01848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安置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ānzhì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make proper living arrangements for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98794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支出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expenditure</a:t>
            </a:r>
            <a:r>
              <a:rPr lang="en-US" altLang="zh-TW" dirty="0"/>
              <a:t>; to expend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06741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导致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dǎozhì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cause, result in, lead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96786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赋税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fùshuì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39560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居民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jūmín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resident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97484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对立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oppose, be in opposition to, be antagonistic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36553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罢了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bàle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Ptc</a:t>
            </a:r>
            <a:r>
              <a:rPr lang="en-US" altLang="zh-TW" dirty="0" smtClean="0"/>
              <a:t>) merely</a:t>
            </a:r>
            <a:r>
              <a:rPr lang="en-US" altLang="zh-TW" dirty="0"/>
              <a:t>, that’s it, that is all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92808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德国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Déguó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(N)Germany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290515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每况愈下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3855720"/>
            <a:ext cx="6629400" cy="4526280"/>
          </a:xfrm>
        </p:spPr>
        <p:txBody>
          <a:bodyPr/>
          <a:lstStyle/>
          <a:p>
            <a:r>
              <a:rPr lang="en-US" altLang="zh-TW" dirty="0" err="1"/>
              <a:t>měikuàng</a:t>
            </a:r>
            <a:r>
              <a:rPr lang="en-US" altLang="zh-TW" dirty="0"/>
              <a:t> </a:t>
            </a:r>
            <a:r>
              <a:rPr lang="en-US" altLang="zh-TW" dirty="0" err="1"/>
              <a:t>yùxià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deteriorate, go downhill, go from bad to worse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534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接连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succession, in a row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445983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拖垮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tuōkuǎ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pull down with, drag down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97658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忽略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hūlüè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ignore, overlook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175747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yīyī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one </a:t>
            </a:r>
            <a:r>
              <a:rPr lang="en-US" altLang="zh-TW" dirty="0"/>
              <a:t>by one, separately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796180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过滤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filter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5919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68343"/>
            <a:ext cx="8534400" cy="2983230"/>
          </a:xfrm>
        </p:spPr>
        <p:txBody>
          <a:bodyPr/>
          <a:lstStyle/>
          <a:p>
            <a:r>
              <a:rPr lang="zh-TW" altLang="zh-TW" dirty="0" smtClean="0"/>
              <a:t>有机可乘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6248401" cy="4526280"/>
          </a:xfrm>
        </p:spPr>
        <p:txBody>
          <a:bodyPr/>
          <a:lstStyle/>
          <a:p>
            <a:r>
              <a:rPr lang="en-US" altLang="zh-TW" dirty="0" err="1"/>
              <a:t>yǒujī</a:t>
            </a:r>
            <a:r>
              <a:rPr lang="en-US" altLang="zh-TW" dirty="0"/>
              <a:t> </a:t>
            </a:r>
            <a:r>
              <a:rPr lang="en-US" altLang="zh-TW" dirty="0" err="1"/>
              <a:t>kěchéng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take </a:t>
            </a:r>
            <a:r>
              <a:rPr lang="en-US" altLang="zh-TW" dirty="0"/>
              <a:t>advantage of a situation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8202867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接二连三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jiē’èr</a:t>
            </a:r>
            <a:r>
              <a:rPr lang="en-US" altLang="zh-TW" dirty="0"/>
              <a:t> </a:t>
            </a:r>
            <a:r>
              <a:rPr lang="en-US" altLang="zh-TW" dirty="0" err="1"/>
              <a:t>liánsān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one </a:t>
            </a:r>
            <a:r>
              <a:rPr lang="en-US" altLang="zh-TW" dirty="0"/>
              <a:t>after another, in rapid succession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35962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冲突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chōngtú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conflict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73849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升高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shēnggāo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increase, rise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96410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在在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zàizài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 </a:t>
            </a:r>
            <a:r>
              <a:rPr lang="en-US" altLang="zh-TW" dirty="0"/>
              <a:t>all aspects 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88279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设置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establish, set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890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5396" y="1246257"/>
            <a:ext cx="6708808" cy="2983230"/>
          </a:xfrm>
        </p:spPr>
        <p:txBody>
          <a:bodyPr/>
          <a:lstStyle/>
          <a:p>
            <a:r>
              <a:rPr lang="zh-TW" altLang="zh-TW" dirty="0"/>
              <a:t>事件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8001000" cy="968376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incident, episode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403302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难民营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nànmínyíng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refugee </a:t>
            </a:r>
            <a:r>
              <a:rPr lang="en-US" altLang="zh-TW" dirty="0"/>
              <a:t>camp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0651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关闭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guānbì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close down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707659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边界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biānjiè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border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065477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通往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tōngwǎng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go to, lead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33147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交托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entrust (one’s safety, life, etc.)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126999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rénkǒu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human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91644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贩子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fànzi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trafficker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339917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助长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zhùzhǎng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foster, encourage </a:t>
            </a:r>
            <a:r>
              <a:rPr lang="en-US" altLang="zh-TW" dirty="0" smtClean="0"/>
              <a:t>(negatively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99179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支付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make a payment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182610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总理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zǒnglǐ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chancellor</a:t>
            </a:r>
            <a:r>
              <a:rPr lang="en-US" altLang="zh-TW" dirty="0"/>
              <a:t>, prime minister, premier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664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不满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bùmǎn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57800"/>
            <a:ext cx="8153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discontent, unhappy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4583076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梅克尔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Méikè’ěr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Merkel </a:t>
            </a:r>
            <a:r>
              <a:rPr lang="en-US" altLang="zh-TW" dirty="0"/>
              <a:t>(German chancellor)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839610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承认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chéngrèn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admit, confess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935320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低估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dīgū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underestimate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6191431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和平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(Vs/N) peaceful</a:t>
            </a:r>
            <a:r>
              <a:rPr lang="en-US" altLang="zh-TW" dirty="0"/>
              <a:t>; peace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281431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对策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duìcè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countermeasure</a:t>
            </a:r>
            <a:r>
              <a:rPr lang="en-US" altLang="zh-TW" dirty="0"/>
              <a:t>, strategy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349795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贩运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399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trafficking</a:t>
            </a:r>
            <a:r>
              <a:rPr lang="en-US" altLang="zh-TW" dirty="0"/>
              <a:t>, smuggling, transporting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290892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 smtClean="0"/>
              <a:t>首要之务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shǒuyào</a:t>
            </a:r>
            <a:r>
              <a:rPr lang="en-US" altLang="zh-TW" dirty="0"/>
              <a:t> </a:t>
            </a:r>
            <a:r>
              <a:rPr lang="en-US" altLang="zh-TW" dirty="0" err="1"/>
              <a:t>zhīwù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top/first </a:t>
            </a:r>
            <a:r>
              <a:rPr lang="en-US" altLang="zh-TW" dirty="0"/>
              <a:t>priority, the most important issue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3816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1120</Words>
  <Application>Microsoft Office PowerPoint</Application>
  <PresentationFormat>如螢幕大小 (4:3)</PresentationFormat>
  <Paragraphs>384</Paragraphs>
  <Slides>96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96</vt:i4>
      </vt:variant>
    </vt:vector>
  </HeadingPairs>
  <TitlesOfParts>
    <vt:vector size="10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左右为难</vt:lpstr>
      <vt:lpstr>难民</vt:lpstr>
      <vt:lpstr>男童</vt:lpstr>
      <vt:lpstr>溺死</vt:lpstr>
      <vt:lpstr>震惊</vt:lpstr>
      <vt:lpstr>接连</vt:lpstr>
      <vt:lpstr>事件</vt:lpstr>
      <vt:lpstr>不满</vt:lpstr>
      <vt:lpstr>分担</vt:lpstr>
      <vt:lpstr>化</vt:lpstr>
      <vt:lpstr>转机</vt:lpstr>
      <vt:lpstr>海面</vt:lpstr>
      <vt:lpstr>难以数计</vt:lpstr>
      <vt:lpstr>尸体</vt:lpstr>
      <vt:lpstr>怵目惊心</vt:lpstr>
      <vt:lpstr>冒</vt:lpstr>
      <vt:lpstr>联合国</vt:lpstr>
      <vt:lpstr>止</vt:lpstr>
      <vt:lpstr>庇护</vt:lpstr>
      <vt:lpstr>人数</vt:lpstr>
      <vt:lpstr>面临</vt:lpstr>
      <vt:lpstr>团结</vt:lpstr>
      <vt:lpstr>召开</vt:lpstr>
      <vt:lpstr>高峰会</vt:lpstr>
      <vt:lpstr>领袖</vt:lpstr>
      <vt:lpstr>消除</vt:lpstr>
      <vt:lpstr>仇外</vt:lpstr>
      <vt:lpstr>前-</vt:lpstr>
      <vt:lpstr>欧巴马</vt:lpstr>
      <vt:lpstr>会议</vt:lpstr>
      <vt:lpstr>主义</vt:lpstr>
      <vt:lpstr>受害者</vt:lpstr>
      <vt:lpstr>向来</vt:lpstr>
      <vt:lpstr>单一</vt:lpstr>
      <vt:lpstr>共同</vt:lpstr>
      <vt:lpstr>排外</vt:lpstr>
      <vt:lpstr>融入</vt:lpstr>
      <vt:lpstr>收容</vt:lpstr>
      <vt:lpstr>或许</vt:lpstr>
      <vt:lpstr>劳动力</vt:lpstr>
      <vt:lpstr>转化</vt:lpstr>
      <vt:lpstr>里约</vt:lpstr>
      <vt:lpstr>奥运</vt:lpstr>
      <vt:lpstr>首度</vt:lpstr>
      <vt:lpstr>代表队</vt:lpstr>
      <vt:lpstr>逃离</vt:lpstr>
      <vt:lpstr>战火</vt:lpstr>
      <vt:lpstr>残障</vt:lpstr>
      <vt:lpstr>忘掉</vt:lpstr>
      <vt:lpstr>英雄</vt:lpstr>
      <vt:lpstr>身分</vt:lpstr>
      <vt:lpstr>索马利亞</vt:lpstr>
      <vt:lpstr>之后</vt:lpstr>
      <vt:lpstr>参选</vt:lpstr>
      <vt:lpstr>肤色</vt:lpstr>
      <vt:lpstr>早日</vt:lpstr>
      <vt:lpstr>扶持</vt:lpstr>
      <vt:lpstr>优先</vt:lpstr>
      <vt:lpstr>无力</vt:lpstr>
      <vt:lpstr>安置</vt:lpstr>
      <vt:lpstr>支出</vt:lpstr>
      <vt:lpstr>导致</vt:lpstr>
      <vt:lpstr>赋税</vt:lpstr>
      <vt:lpstr>居民</vt:lpstr>
      <vt:lpstr>对立</vt:lpstr>
      <vt:lpstr>罢了</vt:lpstr>
      <vt:lpstr>德国</vt:lpstr>
      <vt:lpstr>每况愈下</vt:lpstr>
      <vt:lpstr>拖垮</vt:lpstr>
      <vt:lpstr>忽略</vt:lpstr>
      <vt:lpstr>一一</vt:lpstr>
      <vt:lpstr>过滤</vt:lpstr>
      <vt:lpstr>有机可乘</vt:lpstr>
      <vt:lpstr>接二连三</vt:lpstr>
      <vt:lpstr>冲突</vt:lpstr>
      <vt:lpstr>升高</vt:lpstr>
      <vt:lpstr>在在</vt:lpstr>
      <vt:lpstr>设置</vt:lpstr>
      <vt:lpstr>难民营</vt:lpstr>
      <vt:lpstr>关闭</vt:lpstr>
      <vt:lpstr>边界</vt:lpstr>
      <vt:lpstr>通往</vt:lpstr>
      <vt:lpstr>交托</vt:lpstr>
      <vt:lpstr>人口</vt:lpstr>
      <vt:lpstr>贩子</vt:lpstr>
      <vt:lpstr>助长</vt:lpstr>
      <vt:lpstr>支付</vt:lpstr>
      <vt:lpstr>总理</vt:lpstr>
      <vt:lpstr>梅克尔</vt:lpstr>
      <vt:lpstr>承认</vt:lpstr>
      <vt:lpstr>低估</vt:lpstr>
      <vt:lpstr>和平</vt:lpstr>
      <vt:lpstr>对策</vt:lpstr>
      <vt:lpstr>贩运</vt:lpstr>
      <vt:lpstr>首要之务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22</cp:revision>
  <dcterms:created xsi:type="dcterms:W3CDTF">2017-05-11T16:59:40Z</dcterms:created>
  <dcterms:modified xsi:type="dcterms:W3CDTF">2018-06-15T07:55:05Z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