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83" r:id="rId2"/>
    <p:sldId id="270" r:id="rId3"/>
    <p:sldId id="271" r:id="rId4"/>
    <p:sldId id="272" r:id="rId5"/>
    <p:sldId id="273" r:id="rId6"/>
    <p:sldId id="274" r:id="rId7"/>
    <p:sldId id="276" r:id="rId8"/>
    <p:sldId id="278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4389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913702" cy="2100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七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增富人税</a:t>
            </a:r>
            <a:r>
              <a:rPr lang="en-US" altLang="zh-TW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=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减穷人苦？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Increasing Taxes on the Rich=Decreasing Misery among the Poor?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17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伤脑筋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林小姐下个月得参加一场正式的宴会，现在她为了当天得怎么打扮、要穿什么礼服而伤脑筋。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不像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，而是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小陈的日文很好，但其实小陈不像一般人花钱去语言中心学，而是在家听着流行歌学的。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等同于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专家说长期又喝酒又抽烟等同于慢性自杀。</a:t>
            </a:r>
          </a:p>
          <a:p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2)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小明打伤了同学，对方父母打算告小明，小明的父亲知道后急着去跟对方说，坐牢等同于毁了这个孩子的人生，希望对方能给小明一次机会。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之所以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就在于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看了那个企业家的自传后才明白，他之所以那么成功，就在于他对待人们的态度。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的角度来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餐厅老板如果能从客人的角度来思考，就会了解客人真正的需求。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地球上已经有很多种类的动物逐渐消失了，人们实在不应该为了满足自己生活的享受而破坏环境。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被迫＋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当年政府为了国家发展收了许多土地，许多原住民被迫离开平地，搬往深山里。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还有待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这个方法目前看起来的效果不错，但是否真的可以全面施行，还有待进一步的观察。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340</Words>
  <Application>Microsoft Office PowerPoint</Application>
  <PresentationFormat>如螢幕大小 (4:3)</PresentationFormat>
  <Paragraphs>30</Paragraphs>
  <Slides>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5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1.为了…伤脑筋</vt:lpstr>
      <vt:lpstr>2.不像A，而是B</vt:lpstr>
      <vt:lpstr>3. A等同于B</vt:lpstr>
      <vt:lpstr>4. A之所以…就在于B</vt:lpstr>
      <vt:lpstr>5.从…的角度来+V</vt:lpstr>
      <vt:lpstr>1.为了A而B</vt:lpstr>
      <vt:lpstr>2.被迫＋VP</vt:lpstr>
      <vt:lpstr>3.是否A还有待B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23</cp:revision>
  <dcterms:created xsi:type="dcterms:W3CDTF">2006-08-16T00:00:00Z</dcterms:created>
  <dcterms:modified xsi:type="dcterms:W3CDTF">2018-06-15T07:42:23Z</dcterms:modified>
</cp:coreProperties>
</file>