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785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四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传统与现代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Traditional and Modern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972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远远超过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业务经理对这份工作的要求远远超过我的能力，看来，现在该是另谋发展的时候了。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这所大学的国语中心自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1956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年成立至今几十年，是台湾历史最久，也是最大的华语教学机构。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地震后，救灾人员进入灾难发生现场，一面搜寻来不及逃生的民众，一面还得注意可能再次倒塌的大楼，情况十分危险。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的必要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政府宣布放台风假后却无风又无雨。看来，台风假到底该不该放，政府相关部会绝对有讨论的必要。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不但不（没）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我认为整型不但不能让人更有自信，反而会带来生理和心理的巨大冲击。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列为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为保存传统语言，政府将原住民族的语言列为国家语言。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pt-B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不利</a:t>
            </a:r>
            <a:r>
              <a:rPr lang="pt-B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pt-B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</a:t>
            </a:r>
            <a:r>
              <a:rPr lang="pt-B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pt-B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 </a:t>
            </a:r>
            <a:r>
              <a:rPr lang="zh-TW" altLang="pt-B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有利</a:t>
            </a:r>
            <a:r>
              <a:rPr lang="pt-B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pt-B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</a:t>
            </a:r>
            <a:r>
              <a:rPr lang="pt-B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pt-B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过度依赖进口不利于经济发展。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多吃蔬果多运动有利于身体健康。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过程中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经过多次的沙盘推演，家明在面试的过程中很有自信地展现出自己的优点，因此获得面试官的青睐。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的时候了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pPr marL="514350" indent="-514350">
              <a:buAutoNum type="arabicParenBoth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12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点了，别再上网了！现在该是睡觉的时候了。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才下午四点呢！还不是吃饭的时候，我们先去看个电影吧！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421</Words>
  <Application>Microsoft Office PowerPoint</Application>
  <PresentationFormat>如螢幕大小 (4:3)</PresentationFormat>
  <Paragraphs>37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1.自…至今</vt:lpstr>
      <vt:lpstr>2.一面A一面B</vt:lpstr>
      <vt:lpstr>3.有…的必要</vt:lpstr>
      <vt:lpstr>4.不但不（没） A反而B </vt:lpstr>
      <vt:lpstr>5.将A列为B </vt:lpstr>
      <vt:lpstr>1.不利(于) / 有利(于)A</vt:lpstr>
      <vt:lpstr>2.在…过程中</vt:lpstr>
      <vt:lpstr>3.是…的时候了</vt:lpstr>
      <vt:lpstr>4. A远远超过B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2018-06-15T07:40:05Z</dcterms:modified>
</cp:coreProperties>
</file>