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3" r:id="rId2"/>
    <p:sldId id="270" r:id="rId3"/>
    <p:sldId id="271" r:id="rId4"/>
    <p:sldId id="272" r:id="rId5"/>
    <p:sldId id="273" r:id="rId6"/>
    <p:sldId id="274" r:id="rId7"/>
    <p:sldId id="276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01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6066102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六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死刑的存废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Should Capital Punishment Be Abolished?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497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唯有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唯有注意饮食、保持运动的习惯，才能有健康的身体。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站在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的立场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企业合作时，必须能站在对方的立场考虑问题，才能达到双赢。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法律规定不可以有性别歧视。以找工作为例，不能在广告上限制性别。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换句话说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阿月退休后就养只猫当宠物，离乡的孩子只有过年才回去看她。换句话说，平常的日子她都自己一个人。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比起来，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比较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相较于欧美的物价，这里的食物则是便宜很多。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除非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，不然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他的计算机中了勒索病毒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24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bìngdú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Blackmail virus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，所有的数据都被锁起来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24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suǒqǐlái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locked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了。现在除非在一个星期内付对方钱，不然就永远打不开。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显得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VP/S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他第一次参加演讲比赛，相较于其他有经验的参赛者，显得特别紧张。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的一面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废除死刑这个议题，因为有好的一面，也有坏的一面，没有一定的答案，所以产生极大的争议。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也就是说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「光」每秒可走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30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万公里，「一光年」是「光」走一年的距离。而地球距离月亮约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38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万公里，也就是说，月光只要约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1.3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秒的时间就传到地球了。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399</Words>
  <Application>Microsoft Office PowerPoint</Application>
  <PresentationFormat>如螢幕大小 (4:3)</PresentationFormat>
  <Paragraphs>32</Paragraphs>
  <Slides>10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6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1.站在…的立场</vt:lpstr>
      <vt:lpstr>2.以…为例</vt:lpstr>
      <vt:lpstr>3.换句话说</vt:lpstr>
      <vt:lpstr>4.和A比起来，B比较…。</vt:lpstr>
      <vt:lpstr>5.除非A，不然B </vt:lpstr>
      <vt:lpstr>1.显得 +VP/S </vt:lpstr>
      <vt:lpstr>2.有…的一面</vt:lpstr>
      <vt:lpstr>3.也就是说</vt:lpstr>
      <vt:lpstr>4.唯有A，才B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24</cp:revision>
  <dcterms:created xsi:type="dcterms:W3CDTF">2006-08-16T00:00:00Z</dcterms:created>
  <dcterms:modified xsi:type="dcterms:W3CDTF">2018-06-15T07:41:42Z</dcterms:modified>
</cp:coreProperties>
</file>