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67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9" r:id="rId11"/>
    <p:sldId id="280" r:id="rId12"/>
    <p:sldId id="281" r:id="rId13"/>
    <p:sldId id="28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2018/6/15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第一课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言论自由的界线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The Limits of Free Speech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则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毕业以后，有些人选择继续念研究所，有些人则直接工作。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政府以保护人民安全之名，禁止人民进入这个地区。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就更不用说了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房价高涨，使得很多工作了十几年的人也买不起房子。年轻人就更不用说了，他们连养活自己都很困难。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1310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的同时，也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享受云端科技的同时，也要控制自己，不要沉迷在网路世界里。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2209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，即使是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也不例外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为了服务客户，此公司员工几乎没有自己的假期，即使是过年也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不例外。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，（就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/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言论一旦太过自由，就可能发生网络霸凌。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他们只是为反对而反对，根本无法好好沟通。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事实上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不少人认为公职福利好又稳定，但事实上，现在的情况已经不如以前了，许多福利早就都没了。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负责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污染、教育、交通等问题都脱离不了政治，所以政府得为自己的政策负责。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封住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的嘴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因为这件事会让人民抗议政府，所以政府打算先封住媒体的嘴，不让媒体报导。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555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躲在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的保护伞下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有些谣言躲在言论自由的保护伞下，传到许多地方。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尤其如此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运动可以放松心情，因此每个人都应该培养运动的习惯，对有忧郁症的人来说尤其如此。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443</Words>
  <Application>Microsoft Office PowerPoint</Application>
  <PresentationFormat>如螢幕大小 (4:3)</PresentationFormat>
  <Paragraphs>43</Paragraphs>
  <Slides>13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19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 A，即使是B也不例外</vt:lpstr>
      <vt:lpstr>2. 一旦A，（就/才) B</vt:lpstr>
      <vt:lpstr>3.为A而A </vt:lpstr>
      <vt:lpstr>4.事实上</vt:lpstr>
      <vt:lpstr>5. A为B负责</vt:lpstr>
      <vt:lpstr>6.封住…的嘴</vt:lpstr>
      <vt:lpstr>1. A躲在B的保护伞下</vt:lpstr>
      <vt:lpstr>2.尤其如此</vt:lpstr>
      <vt:lpstr>3.则</vt:lpstr>
      <vt:lpstr>4. A以B之名</vt:lpstr>
      <vt:lpstr>5. B就更不用说了</vt:lpstr>
      <vt:lpstr>6. (在) A的同时，也B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22</cp:revision>
  <dcterms:created xsi:type="dcterms:W3CDTF">2006-08-16T00:00:00Z</dcterms:created>
  <dcterms:modified xsi:type="dcterms:W3CDTF">2018-06-15T07:36:47Z</dcterms:modified>
</cp:coreProperties>
</file>